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0"/>
  </p:notesMasterIdLst>
  <p:sldIdLst>
    <p:sldId id="285" r:id="rId2"/>
    <p:sldId id="257" r:id="rId3"/>
    <p:sldId id="258" r:id="rId4"/>
    <p:sldId id="267" r:id="rId5"/>
    <p:sldId id="287" r:id="rId6"/>
    <p:sldId id="268" r:id="rId7"/>
    <p:sldId id="269" r:id="rId8"/>
    <p:sldId id="270" r:id="rId9"/>
    <p:sldId id="271" r:id="rId10"/>
    <p:sldId id="286" r:id="rId11"/>
    <p:sldId id="295" r:id="rId12"/>
    <p:sldId id="298" r:id="rId13"/>
    <p:sldId id="299" r:id="rId14"/>
    <p:sldId id="296" r:id="rId15"/>
    <p:sldId id="300" r:id="rId16"/>
    <p:sldId id="301" r:id="rId17"/>
    <p:sldId id="302" r:id="rId18"/>
    <p:sldId id="284" r:id="rId19"/>
  </p:sldIdLst>
  <p:sldSz cx="12192000" cy="6858000"/>
  <p:notesSz cx="6858000" cy="9144000"/>
  <p:embeddedFontLst>
    <p:embeddedFont>
      <p:font typeface="华文细黑" panose="02010600040101010101" pitchFamily="2" charset="-122"/>
      <p:regular r:id="rId21"/>
    </p:embeddedFont>
    <p:embeddedFont>
      <p:font typeface="等线" panose="02010600030101010101" charset="-122"/>
      <p:regular r:id="rId22"/>
      <p:bold r:id="rId23"/>
    </p:embeddedFont>
    <p:embeddedFont>
      <p:font typeface="Agency FB" panose="020B0503020202020204" pitchFamily="34" charset="0"/>
      <p:regular r:id="rId24"/>
      <p:bold r:id="rId25"/>
    </p:embeddedFont>
    <p:embeddedFont>
      <p:font typeface="Kalinga" panose="020B0502040204020203" pitchFamily="34" charset="0"/>
      <p:regular r:id="rId26"/>
      <p:bold r:id="rId27"/>
    </p:embeddedFont>
    <p:embeddedFont>
      <p:font typeface="方正姚体" panose="0201060103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Meiryo" panose="020B0604030504040204" pitchFamily="34" charset="-128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314C4C9D-AE76-4E05-B037-5A5DB805C9BD}">
          <p14:sldIdLst>
            <p14:sldId id="285"/>
          </p14:sldIdLst>
        </p14:section>
        <p14:section name="目录页" id="{008E412F-DBDA-49D6-8F52-3723921DFE03}">
          <p14:sldIdLst>
            <p14:sldId id="257"/>
          </p14:sldIdLst>
        </p14:section>
        <p14:section name="过渡页" id="{8A3C5D5E-FAF1-4CC7-AAB2-6446E7D3DE63}">
          <p14:sldIdLst>
            <p14:sldId id="258"/>
          </p14:sldIdLst>
        </p14:section>
        <p14:section name="内页" id="{8D1A6813-68F6-49A0-A239-92955AC6E8C5}">
          <p14:sldIdLst>
            <p14:sldId id="267"/>
            <p14:sldId id="287"/>
            <p14:sldId id="268"/>
            <p14:sldId id="269"/>
            <p14:sldId id="270"/>
            <p14:sldId id="271"/>
            <p14:sldId id="286"/>
            <p14:sldId id="295"/>
            <p14:sldId id="298"/>
            <p14:sldId id="299"/>
            <p14:sldId id="296"/>
            <p14:sldId id="300"/>
            <p14:sldId id="301"/>
            <p14:sldId id="302"/>
          </p14:sldIdLst>
        </p14:section>
        <p14:section name="结束页" id="{98773F69-2DDF-47CC-BD69-D575D8CAAC6E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D75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424" autoAdjust="0"/>
  </p:normalViewPr>
  <p:slideViewPr>
    <p:cSldViewPr snapToGrid="0" showGuides="1">
      <p:cViewPr varScale="1">
        <p:scale>
          <a:sx n="66" d="100"/>
          <a:sy n="66" d="100"/>
        </p:scale>
        <p:origin x="816" y="78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2017/10/23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41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0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78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33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499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441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1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7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6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50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5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45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8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9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5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9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A317B3B-759B-48A2-98F8-EE8504BBAF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7F49771D-F4E5-45C0-B9E3-61DFF36EAB5B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90C0618A-E2D7-407C-A147-1B8157F72E3F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73E956EB-43CC-40C6-9D87-DF8B7112AAE5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930309DA-014B-49F0-A5A4-A954AFAF8D4B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4B8D107-3BBF-44D1-9F1C-6069114A1801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EA2B7E58-7226-4E92-A7F0-C143D6C08D56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41D5DC43-636F-4948-A291-4B798EC0ECAD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6BEC1C61-9ED7-4C5E-8E40-68D3CA70C777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72C09E7A-F777-4429-B63E-EF151F72F6B3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3A52EF-1978-4F50-907E-E50BF7982B1C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AE00DB1C-E6E6-4BF3-BFAF-C0B5ED34D9A8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2EEA5A5C-942E-43E1-BF0A-A3758C3C4EA9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F78D56B9-C350-4AD4-95D0-B3348A5E3272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5C76F0DC-BCAA-4E96-B231-9AE0411C66A5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F434CB9-14BC-4091-99B4-6F6293F1E99B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864ECE9B-3C72-49F0-97FC-16BD1FB88EF1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6ADA4174-F5B2-436B-AFCD-4DEBCDE74D75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8E6D01BC-9367-4008-A420-6A308ABE3716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C5019360-F329-4F93-826E-4490DE72FCBC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7555EDE-A89C-4C93-B66F-B02B3B50EED1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2" r:id="rId8"/>
    <p:sldLayoutId id="2147483678" r:id="rId9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xmlns="" id="{81EA7BDF-6668-4AB1-BF6F-942BF86539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A57FAEB-1F25-4335-920F-2E9DEE4D14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B9AAD57-BA67-494C-9C0F-1960AA81EAD4}"/>
              </a:ext>
            </a:extLst>
          </p:cNvPr>
          <p:cNvSpPr txBox="1"/>
          <p:nvPr/>
        </p:nvSpPr>
        <p:spPr>
          <a:xfrm>
            <a:off x="6705600" y="5137150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00ABB4"/>
                </a:solidFill>
                <a:latin typeface="微软雅黑" panose="020B0503020204020204" charset="-122"/>
                <a:ea typeface="微软雅黑" panose="020B0503020204020204" charset="-122"/>
              </a:rPr>
              <a:t>Denny</a:t>
            </a:r>
            <a:endParaRPr lang="en-US" altLang="zh-CN" sz="4000" b="1" dirty="0">
              <a:solidFill>
                <a:srgbClr val="00ABB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9392F32-6903-4C90-A768-6C7EAA1D611D}"/>
              </a:ext>
            </a:extLst>
          </p:cNvPr>
          <p:cNvSpPr txBox="1"/>
          <p:nvPr/>
        </p:nvSpPr>
        <p:spPr>
          <a:xfrm>
            <a:off x="769895" y="2423981"/>
            <a:ext cx="716093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fontAlgn="auto">
              <a:lnSpc>
                <a:spcPct val="1200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第 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九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 课 作 业 及 小 结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eiryo" panose="020B0604030504040204" pitchFamily="34" charset="-128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0583C55D-3C84-42D7-BA34-4BEB0C42CF19}"/>
              </a:ext>
            </a:extLst>
          </p:cNvPr>
          <p:cNvCxnSpPr/>
          <p:nvPr/>
        </p:nvCxnSpPr>
        <p:spPr>
          <a:xfrm>
            <a:off x="1023971" y="3618640"/>
            <a:ext cx="27257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直角三角形 3">
            <a:extLst>
              <a:ext uri="{FF2B5EF4-FFF2-40B4-BE49-F238E27FC236}">
                <a16:creationId xmlns:a16="http://schemas.microsoft.com/office/drawing/2014/main" xmlns="" id="{43DB4F28-580D-4B3D-85CB-A3680AA3F99D}"/>
              </a:ext>
            </a:extLst>
          </p:cNvPr>
          <p:cNvSpPr/>
          <p:nvPr/>
        </p:nvSpPr>
        <p:spPr>
          <a:xfrm flipH="1">
            <a:off x="6705600" y="3416300"/>
            <a:ext cx="5486400" cy="3441700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当贾斯汀Baby伴奏搭配霉霉Love Story当贾斯汀Baby伴奏搭配霉霉Love Story">
            <a:hlinkClick r:id="" action="ppaction://media"/>
            <a:extLst>
              <a:ext uri="{FF2B5EF4-FFF2-40B4-BE49-F238E27FC236}">
                <a16:creationId xmlns:a16="http://schemas.microsoft.com/office/drawing/2014/main" xmlns="" id="{86C270C5-9504-4AC3-A0B5-DE2340466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95425" y="-936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5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666280" y="432885"/>
            <a:ext cx="11431888" cy="1045678"/>
            <a:chOff x="-659813" y="3860731"/>
            <a:chExt cx="11431888" cy="1045678"/>
          </a:xfrm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18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659813" y="386073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会员注册及会员登录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退出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09" y="2474940"/>
            <a:ext cx="5730312" cy="367102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90" y="2474940"/>
            <a:ext cx="5603947" cy="367102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1" name="直接箭头连接符 20"/>
          <p:cNvCxnSpPr/>
          <p:nvPr/>
        </p:nvCxnSpPr>
        <p:spPr>
          <a:xfrm flipV="1">
            <a:off x="2938050" y="1851272"/>
            <a:ext cx="674580" cy="5646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612630" y="1626285"/>
            <a:ext cx="121420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会员登录及退出功能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8091028" y="1868535"/>
            <a:ext cx="674580" cy="5646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765608" y="1598074"/>
            <a:ext cx="121420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用户登录页面及退出链接</a:t>
            </a:r>
          </a:p>
        </p:txBody>
      </p:sp>
      <p:sp>
        <p:nvSpPr>
          <p:cNvPr id="28" name="矩形 27"/>
          <p:cNvSpPr/>
          <p:nvPr/>
        </p:nvSpPr>
        <p:spPr>
          <a:xfrm>
            <a:off x="10368294" y="2519910"/>
            <a:ext cx="514565" cy="31323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292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587691" y="453305"/>
            <a:ext cx="11431888" cy="1025258"/>
            <a:chOff x="-581224" y="3881151"/>
            <a:chExt cx="11431888" cy="1025258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581224" y="388115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我的作业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列表及作业上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传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/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下载功能。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8" y="2978671"/>
            <a:ext cx="5094281" cy="33771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917" y="3134043"/>
            <a:ext cx="6446559" cy="228692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4" name="直接箭头连接符 23"/>
          <p:cNvCxnSpPr/>
          <p:nvPr/>
        </p:nvCxnSpPr>
        <p:spPr>
          <a:xfrm flipV="1">
            <a:off x="7671304" y="2569376"/>
            <a:ext cx="674580" cy="5646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385375" y="2422572"/>
            <a:ext cx="1214203" cy="293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我的作业列表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233513" y="2379793"/>
            <a:ext cx="674580" cy="5646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908093" y="2183474"/>
            <a:ext cx="1373621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查询我的作业信息，响应请求。</a:t>
            </a:r>
          </a:p>
        </p:txBody>
      </p:sp>
    </p:spTree>
    <p:extLst>
      <p:ext uri="{BB962C8B-B14F-4D97-AF65-F5344CB8AC3E}">
        <p14:creationId xmlns:p14="http://schemas.microsoft.com/office/powerpoint/2010/main" val="32946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037" y="2496123"/>
            <a:ext cx="5966084" cy="404928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35" y="2151164"/>
            <a:ext cx="5401730" cy="267284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587691" y="453305"/>
            <a:ext cx="11431888" cy="1025258"/>
            <a:chOff x="-581224" y="3881151"/>
            <a:chExt cx="11431888" cy="1025258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581224" y="388115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我的作业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列表及作业上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传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/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下载功能。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7337061" y="2151164"/>
            <a:ext cx="672042" cy="34496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009103" y="1994197"/>
            <a:ext cx="1464681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作业</a:t>
            </a:r>
            <a:r>
              <a:rPr lang="zh-CN" altLang="en-US" sz="1200" dirty="0">
                <a:solidFill>
                  <a:schemeClr val="bg1"/>
                </a:solidFill>
              </a:rPr>
              <a:t>上传</a:t>
            </a:r>
            <a:r>
              <a:rPr lang="zh-CN" altLang="en-US" sz="1200" dirty="0" smtClean="0">
                <a:solidFill>
                  <a:schemeClr val="bg1"/>
                </a:solidFill>
              </a:rPr>
              <a:t>提交页面</a:t>
            </a:r>
          </a:p>
        </p:txBody>
      </p:sp>
      <p:cxnSp>
        <p:nvCxnSpPr>
          <p:cNvPr id="27" name="直接箭头连接符 26"/>
          <p:cNvCxnSpPr>
            <a:endCxn id="29" idx="1"/>
          </p:cNvCxnSpPr>
          <p:nvPr/>
        </p:nvCxnSpPr>
        <p:spPr>
          <a:xfrm flipV="1">
            <a:off x="928615" y="1809912"/>
            <a:ext cx="716977" cy="27766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45592" y="1542146"/>
            <a:ext cx="401917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使用插件上传作业</a:t>
            </a:r>
            <a:r>
              <a:rPr lang="en-US" altLang="zh-CN" sz="1200" dirty="0" smtClean="0">
                <a:solidFill>
                  <a:schemeClr val="bg1"/>
                </a:solidFill>
              </a:rPr>
              <a:t>(PDF</a:t>
            </a:r>
            <a:r>
              <a:rPr lang="zh-CN" altLang="en-US" sz="1200" dirty="0" smtClean="0">
                <a:solidFill>
                  <a:schemeClr val="bg1"/>
                </a:solidFill>
              </a:rPr>
              <a:t>或</a:t>
            </a:r>
            <a:r>
              <a:rPr lang="en-US" altLang="zh-CN" sz="1200" dirty="0" smtClean="0">
                <a:solidFill>
                  <a:schemeClr val="bg1"/>
                </a:solidFill>
              </a:rPr>
              <a:t>PPT)</a:t>
            </a:r>
            <a:r>
              <a:rPr lang="zh-CN" altLang="en-US" sz="1200" dirty="0" smtClean="0">
                <a:solidFill>
                  <a:schemeClr val="bg1"/>
                </a:solidFill>
              </a:rPr>
              <a:t>并保存到本地目录；再提交保存作业信息</a:t>
            </a:r>
            <a:r>
              <a:rPr lang="en-US" altLang="zh-CN" sz="1200" dirty="0" smtClean="0">
                <a:solidFill>
                  <a:schemeClr val="bg1"/>
                </a:solidFill>
              </a:rPr>
              <a:t>(</a:t>
            </a:r>
            <a:r>
              <a:rPr lang="zh-CN" altLang="en-US" sz="1200" dirty="0" smtClean="0">
                <a:solidFill>
                  <a:schemeClr val="bg1"/>
                </a:solidFill>
              </a:rPr>
              <a:t>课程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、班级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、文件路径等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35" y="4824008"/>
            <a:ext cx="5401730" cy="17214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736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33" y="2653091"/>
            <a:ext cx="6209984" cy="353784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585663" y="422278"/>
            <a:ext cx="11431888" cy="1056285"/>
            <a:chOff x="-579196" y="3850124"/>
            <a:chExt cx="11431888" cy="1056285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579196" y="3850124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我的作业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列表及作业上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传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/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下载功能。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8311716" y="2111669"/>
            <a:ext cx="631185" cy="144035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391131" y="1807900"/>
            <a:ext cx="1464681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作业下载链接</a:t>
            </a:r>
          </a:p>
        </p:txBody>
      </p:sp>
      <p:cxnSp>
        <p:nvCxnSpPr>
          <p:cNvPr id="27" name="直接箭头连接符 26"/>
          <p:cNvCxnSpPr>
            <a:endCxn id="29" idx="1"/>
          </p:cNvCxnSpPr>
          <p:nvPr/>
        </p:nvCxnSpPr>
        <p:spPr>
          <a:xfrm flipV="1">
            <a:off x="1104677" y="1760945"/>
            <a:ext cx="540916" cy="35072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45593" y="1603979"/>
            <a:ext cx="1457372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实现文件下载功能</a:t>
            </a:r>
          </a:p>
        </p:txBody>
      </p:sp>
      <p:sp>
        <p:nvSpPr>
          <p:cNvPr id="15" name="矩形 14"/>
          <p:cNvSpPr/>
          <p:nvPr/>
        </p:nvSpPr>
        <p:spPr>
          <a:xfrm>
            <a:off x="7902104" y="3552021"/>
            <a:ext cx="897121" cy="4386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69695" y="5921115"/>
            <a:ext cx="1155761" cy="224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23" y="2194351"/>
            <a:ext cx="5196402" cy="445205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5" name="直接箭头连接符 24"/>
          <p:cNvCxnSpPr/>
          <p:nvPr/>
        </p:nvCxnSpPr>
        <p:spPr>
          <a:xfrm flipH="1">
            <a:off x="6529278" y="3990688"/>
            <a:ext cx="1550420" cy="1930427"/>
          </a:xfrm>
          <a:prstGeom prst="straightConnector1">
            <a:avLst/>
          </a:prstGeom>
          <a:ln w="50800" cap="sq">
            <a:solidFill>
              <a:srgbClr val="FFFF00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79376" y="4853415"/>
            <a:ext cx="811756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完成下载</a:t>
            </a:r>
          </a:p>
        </p:txBody>
      </p:sp>
    </p:spTree>
    <p:extLst>
      <p:ext uri="{BB962C8B-B14F-4D97-AF65-F5344CB8AC3E}">
        <p14:creationId xmlns:p14="http://schemas.microsoft.com/office/powerpoint/2010/main" val="311435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820070" y="426722"/>
            <a:ext cx="11431888" cy="1051841"/>
            <a:chOff x="186397" y="3854568"/>
            <a:chExt cx="11431888" cy="1051841"/>
          </a:xfrm>
        </p:grpSpPr>
        <p:sp>
          <p:nvSpPr>
            <p:cNvPr id="25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8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186397" y="3854568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其他学员作业列表、批改作业及作业评价列表功能。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3" y="2726097"/>
            <a:ext cx="5038264" cy="309008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479" y="2501247"/>
            <a:ext cx="6625653" cy="331493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9" name="直接箭头连接符 28"/>
          <p:cNvCxnSpPr>
            <a:endCxn id="31" idx="1"/>
          </p:cNvCxnSpPr>
          <p:nvPr/>
        </p:nvCxnSpPr>
        <p:spPr>
          <a:xfrm flipV="1">
            <a:off x="1104677" y="2325884"/>
            <a:ext cx="540916" cy="35072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645593" y="2058118"/>
            <a:ext cx="1457372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查询其他学员的作业信息，响应请求。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7283123" y="2128900"/>
            <a:ext cx="540916" cy="35072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824039" y="1849066"/>
            <a:ext cx="1457372" cy="5164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展示其他学员作业信息。</a:t>
            </a:r>
          </a:p>
        </p:txBody>
      </p:sp>
    </p:spTree>
    <p:extLst>
      <p:ext uri="{BB962C8B-B14F-4D97-AF65-F5344CB8AC3E}">
        <p14:creationId xmlns:p14="http://schemas.microsoft.com/office/powerpoint/2010/main" val="10295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820070" y="426722"/>
            <a:ext cx="11431888" cy="1051841"/>
            <a:chOff x="186397" y="3854568"/>
            <a:chExt cx="11431888" cy="1051841"/>
          </a:xfrm>
        </p:grpSpPr>
        <p:sp>
          <p:nvSpPr>
            <p:cNvPr id="25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8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186397" y="3854568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其他学员作业列表、批改作业及作业评价列表功能。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6" y="2683245"/>
            <a:ext cx="5124261" cy="332781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391" y="2488372"/>
            <a:ext cx="6565690" cy="371756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5" name="直接箭头连接符 14"/>
          <p:cNvCxnSpPr>
            <a:endCxn id="16" idx="1"/>
          </p:cNvCxnSpPr>
          <p:nvPr/>
        </p:nvCxnSpPr>
        <p:spPr>
          <a:xfrm flipV="1">
            <a:off x="853516" y="2286436"/>
            <a:ext cx="540916" cy="35072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394432" y="2129470"/>
            <a:ext cx="1457372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实现作业批改功能。</a:t>
            </a:r>
          </a:p>
        </p:txBody>
      </p:sp>
      <p:cxnSp>
        <p:nvCxnSpPr>
          <p:cNvPr id="17" name="直接箭头连接符 16"/>
          <p:cNvCxnSpPr>
            <a:endCxn id="18" idx="1"/>
          </p:cNvCxnSpPr>
          <p:nvPr/>
        </p:nvCxnSpPr>
        <p:spPr>
          <a:xfrm flipV="1">
            <a:off x="7704944" y="2004286"/>
            <a:ext cx="449502" cy="484088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154446" y="1847320"/>
            <a:ext cx="1124465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作业批改页面。</a:t>
            </a:r>
          </a:p>
        </p:txBody>
      </p:sp>
    </p:spTree>
    <p:extLst>
      <p:ext uri="{BB962C8B-B14F-4D97-AF65-F5344CB8AC3E}">
        <p14:creationId xmlns:p14="http://schemas.microsoft.com/office/powerpoint/2010/main" val="25800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820070" y="426722"/>
            <a:ext cx="11431888" cy="1051841"/>
            <a:chOff x="186397" y="3854568"/>
            <a:chExt cx="11431888" cy="1051841"/>
          </a:xfrm>
        </p:grpSpPr>
        <p:sp>
          <p:nvSpPr>
            <p:cNvPr id="25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8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186397" y="3854568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其他学员作业列表、批改作业及作业评价列表功能。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9" y="2780649"/>
            <a:ext cx="4269821" cy="177636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35" y="2273915"/>
            <a:ext cx="7045375" cy="3407357"/>
          </a:xfrm>
          <a:prstGeom prst="rect">
            <a:avLst/>
          </a:prstGeom>
        </p:spPr>
      </p:pic>
      <p:cxnSp>
        <p:nvCxnSpPr>
          <p:cNvPr id="19" name="直接箭头连接符 18"/>
          <p:cNvCxnSpPr>
            <a:endCxn id="20" idx="1"/>
          </p:cNvCxnSpPr>
          <p:nvPr/>
        </p:nvCxnSpPr>
        <p:spPr>
          <a:xfrm flipV="1">
            <a:off x="878693" y="2429923"/>
            <a:ext cx="540916" cy="350728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419609" y="2162157"/>
            <a:ext cx="1457372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实现查询作业评价信息功能。</a:t>
            </a:r>
          </a:p>
        </p:txBody>
      </p:sp>
      <p:cxnSp>
        <p:nvCxnSpPr>
          <p:cNvPr id="21" name="直接箭头连接符 20"/>
          <p:cNvCxnSpPr>
            <a:endCxn id="24" idx="1"/>
          </p:cNvCxnSpPr>
          <p:nvPr/>
        </p:nvCxnSpPr>
        <p:spPr>
          <a:xfrm flipV="1">
            <a:off x="6517493" y="1894392"/>
            <a:ext cx="540916" cy="35073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058409" y="1626626"/>
            <a:ext cx="1457372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展示作业评价</a:t>
            </a:r>
            <a:r>
              <a:rPr lang="zh-CN" altLang="en-US" sz="1200" dirty="0">
                <a:solidFill>
                  <a:schemeClr val="bg1"/>
                </a:solidFill>
              </a:rPr>
              <a:t>信息</a:t>
            </a:r>
            <a:r>
              <a:rPr lang="zh-CN" altLang="en-US" sz="1200" dirty="0" smtClean="0">
                <a:solidFill>
                  <a:schemeClr val="bg1"/>
                </a:solidFill>
              </a:rPr>
              <a:t>列表。</a:t>
            </a:r>
          </a:p>
        </p:txBody>
      </p:sp>
    </p:spTree>
    <p:extLst>
      <p:ext uri="{BB962C8B-B14F-4D97-AF65-F5344CB8AC3E}">
        <p14:creationId xmlns:p14="http://schemas.microsoft.com/office/powerpoint/2010/main" val="13122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278855" y="458876"/>
            <a:ext cx="11431888" cy="1019687"/>
            <a:chOff x="-1272388" y="3886722"/>
            <a:chExt cx="11431888" cy="1019687"/>
          </a:xfrm>
        </p:grpSpPr>
        <p:sp>
          <p:nvSpPr>
            <p:cNvPr id="25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8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1272388" y="3886722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Reis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存储用户会话。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8" y="2198470"/>
            <a:ext cx="4323809" cy="358095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861" y="2984184"/>
            <a:ext cx="6452453" cy="200952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6" name="直接箭头连接符 15"/>
          <p:cNvCxnSpPr/>
          <p:nvPr/>
        </p:nvCxnSpPr>
        <p:spPr>
          <a:xfrm flipV="1">
            <a:off x="3857973" y="4513945"/>
            <a:ext cx="1692888" cy="76473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978111" y="3439342"/>
            <a:ext cx="1452612" cy="97872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登录后将用户信息保存至会话中，会话相关信息存储在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1200" dirty="0" smtClean="0">
                <a:solidFill>
                  <a:schemeClr val="bg1"/>
                </a:solidFill>
              </a:rPr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359865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xmlns="" id="{81EA7BDF-6668-4AB1-BF6F-942BF86539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A57FAEB-1F25-4335-920F-2E9DEE4D14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9392F32-6903-4C90-A768-6C7EAA1D611D}"/>
              </a:ext>
            </a:extLst>
          </p:cNvPr>
          <p:cNvSpPr txBox="1"/>
          <p:nvPr/>
        </p:nvSpPr>
        <p:spPr>
          <a:xfrm>
            <a:off x="2546464" y="2553651"/>
            <a:ext cx="503214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感谢您的观看！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0583C55D-3C84-42D7-BA34-4BEB0C42CF19}"/>
              </a:ext>
            </a:extLst>
          </p:cNvPr>
          <p:cNvCxnSpPr/>
          <p:nvPr/>
        </p:nvCxnSpPr>
        <p:spPr>
          <a:xfrm>
            <a:off x="2711564" y="3643180"/>
            <a:ext cx="27257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直角三角形 3">
            <a:extLst>
              <a:ext uri="{FF2B5EF4-FFF2-40B4-BE49-F238E27FC236}">
                <a16:creationId xmlns:a16="http://schemas.microsoft.com/office/drawing/2014/main" xmlns="" id="{43DB4F28-580D-4B3D-85CB-A3680AA3F99D}"/>
              </a:ext>
            </a:extLst>
          </p:cNvPr>
          <p:cNvSpPr/>
          <p:nvPr/>
        </p:nvSpPr>
        <p:spPr>
          <a:xfrm flipH="1">
            <a:off x="6705600" y="3416300"/>
            <a:ext cx="5486400" cy="3441700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7D96454D-5761-4E4D-A07F-0ADE9EB1A0D9}"/>
              </a:ext>
            </a:extLst>
          </p:cNvPr>
          <p:cNvSpPr/>
          <p:nvPr/>
        </p:nvSpPr>
        <p:spPr>
          <a:xfrm>
            <a:off x="2123768" y="921951"/>
            <a:ext cx="3244645" cy="2514421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CD7041D-CA1E-4653-9A05-F53445DCBA19}"/>
              </a:ext>
            </a:extLst>
          </p:cNvPr>
          <p:cNvSpPr/>
          <p:nvPr/>
        </p:nvSpPr>
        <p:spPr>
          <a:xfrm>
            <a:off x="1779436" y="554744"/>
            <a:ext cx="1231094" cy="993835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9D326C6-1EEA-4F26-ACA6-3F3D2EAD2AC4}"/>
              </a:ext>
            </a:extLst>
          </p:cNvPr>
          <p:cNvSpPr/>
          <p:nvPr/>
        </p:nvSpPr>
        <p:spPr>
          <a:xfrm>
            <a:off x="2123768" y="4156763"/>
            <a:ext cx="3244645" cy="1698347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09097777-38A6-4005-9AC4-9679224F3527}"/>
              </a:ext>
            </a:extLst>
          </p:cNvPr>
          <p:cNvSpPr/>
          <p:nvPr/>
        </p:nvSpPr>
        <p:spPr>
          <a:xfrm>
            <a:off x="1779436" y="3982065"/>
            <a:ext cx="1231094" cy="516549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776ABD77-C9D8-4AD9-BEDD-68C4F63EA71E}"/>
              </a:ext>
            </a:extLst>
          </p:cNvPr>
          <p:cNvSpPr/>
          <p:nvPr/>
        </p:nvSpPr>
        <p:spPr>
          <a:xfrm>
            <a:off x="2658425" y="3803580"/>
            <a:ext cx="730344" cy="353184"/>
          </a:xfrm>
          <a:prstGeom prst="rect">
            <a:avLst/>
          </a:prstGeom>
          <a:solidFill>
            <a:srgbClr val="0C6D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928FDBD2-F6B6-4189-BFF1-2EDCA72D32FA}"/>
              </a:ext>
            </a:extLst>
          </p:cNvPr>
          <p:cNvSpPr txBox="1"/>
          <p:nvPr/>
        </p:nvSpPr>
        <p:spPr>
          <a:xfrm>
            <a:off x="2820896" y="2639827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BFBFB"/>
                </a:solidFill>
                <a:latin typeface="Kalinga" panose="020B0502040204020203" pitchFamily="34" charset="0"/>
                <a:ea typeface="方正姚体" panose="02010601030101010101" pitchFamily="2" charset="-122"/>
                <a:cs typeface="Kalinga" panose="020B0502040204020203" pitchFamily="34" charset="0"/>
              </a:rPr>
              <a:t>CONCENTS</a:t>
            </a:r>
            <a:endParaRPr lang="zh-CN" altLang="en-US" sz="2400" b="1" dirty="0">
              <a:solidFill>
                <a:srgbClr val="FBFBFB"/>
              </a:solidFill>
              <a:latin typeface="Kalinga" panose="020B0502040204020203" pitchFamily="34" charset="0"/>
              <a:ea typeface="方正姚体" panose="02010601030101010101" pitchFamily="2" charset="-122"/>
              <a:cs typeface="Kalinga" panose="020B0502040204020203" pitchFamily="34" charset="0"/>
            </a:endParaRPr>
          </a:p>
        </p:txBody>
      </p:sp>
      <p:sp>
        <p:nvSpPr>
          <p:cNvPr id="39" name="圆角矩形 21">
            <a:extLst>
              <a:ext uri="{FF2B5EF4-FFF2-40B4-BE49-F238E27FC236}">
                <a16:creationId xmlns:a16="http://schemas.microsoft.com/office/drawing/2014/main" xmlns="" id="{F595A3BB-B498-44C7-9852-D3B92340326A}"/>
              </a:ext>
            </a:extLst>
          </p:cNvPr>
          <p:cNvSpPr/>
          <p:nvPr/>
        </p:nvSpPr>
        <p:spPr>
          <a:xfrm>
            <a:off x="6278846" y="1368339"/>
            <a:ext cx="616432" cy="616432"/>
          </a:xfrm>
          <a:prstGeom prst="roundRect">
            <a:avLst>
              <a:gd name="adj" fmla="val 13204"/>
            </a:avLst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B54D4ACE-5830-4448-A2B2-D56A529956B8}"/>
              </a:ext>
            </a:extLst>
          </p:cNvPr>
          <p:cNvGrpSpPr/>
          <p:nvPr/>
        </p:nvGrpSpPr>
        <p:grpSpPr>
          <a:xfrm>
            <a:off x="6437511" y="1553046"/>
            <a:ext cx="296019" cy="283106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xmlns="" id="{E76065FB-6D0D-4672-8020-D45017222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48" name="任意多边形 30">
              <a:extLst>
                <a:ext uri="{FF2B5EF4-FFF2-40B4-BE49-F238E27FC236}">
                  <a16:creationId xmlns:a16="http://schemas.microsoft.com/office/drawing/2014/main" xmlns="" id="{A557ED9C-DC22-499C-B7AA-C64271CE5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59" name="文本框 20">
            <a:extLst>
              <a:ext uri="{FF2B5EF4-FFF2-40B4-BE49-F238E27FC236}">
                <a16:creationId xmlns:a16="http://schemas.microsoft.com/office/drawing/2014/main" xmlns="" id="{E76F30F5-E4BA-45E8-A53F-0EC1E0034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114" y="1686719"/>
            <a:ext cx="21900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  录</a:t>
            </a:r>
            <a:endParaRPr lang="en-US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16">
            <a:extLst>
              <a:ext uri="{FF2B5EF4-FFF2-40B4-BE49-F238E27FC236}">
                <a16:creationId xmlns:a16="http://schemas.microsoft.com/office/drawing/2014/main" xmlns="" id="{71DFC1B7-C9FD-4B3A-833C-7F5814265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943" y="1368339"/>
            <a:ext cx="39924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b="1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59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xmlns="" id="{41737B63-220F-4ECD-BF97-C7A435C003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任意多边形 7">
            <a:extLst>
              <a:ext uri="{FF2B5EF4-FFF2-40B4-BE49-F238E27FC236}">
                <a16:creationId xmlns:a16="http://schemas.microsoft.com/office/drawing/2014/main" xmlns="" id="{B193283A-A5DA-4B9F-ABB6-9584F03D8C53}"/>
              </a:ext>
            </a:extLst>
          </p:cNvPr>
          <p:cNvSpPr/>
          <p:nvPr/>
        </p:nvSpPr>
        <p:spPr>
          <a:xfrm>
            <a:off x="4919592" y="0"/>
            <a:ext cx="7272409" cy="6858000"/>
          </a:xfrm>
          <a:custGeom>
            <a:avLst/>
            <a:gdLst>
              <a:gd name="connsiteX0" fmla="*/ 3428999 w 7272409"/>
              <a:gd name="connsiteY0" fmla="*/ 0 h 6858000"/>
              <a:gd name="connsiteX1" fmla="*/ 7272409 w 7272409"/>
              <a:gd name="connsiteY1" fmla="*/ 0 h 6858000"/>
              <a:gd name="connsiteX2" fmla="*/ 7272409 w 7272409"/>
              <a:gd name="connsiteY2" fmla="*/ 6858000 h 6858000"/>
              <a:gd name="connsiteX3" fmla="*/ 3428999 w 7272409"/>
              <a:gd name="connsiteY3" fmla="*/ 6858000 h 6858000"/>
              <a:gd name="connsiteX4" fmla="*/ 0 w 7272409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409" h="6858000">
                <a:moveTo>
                  <a:pt x="3428999" y="0"/>
                </a:moveTo>
                <a:lnTo>
                  <a:pt x="7272409" y="0"/>
                </a:lnTo>
                <a:lnTo>
                  <a:pt x="7272409" y="6858000"/>
                </a:lnTo>
                <a:lnTo>
                  <a:pt x="3428999" y="6858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00AB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8">
            <a:extLst>
              <a:ext uri="{FF2B5EF4-FFF2-40B4-BE49-F238E27FC236}">
                <a16:creationId xmlns:a16="http://schemas.microsoft.com/office/drawing/2014/main" xmlns="" id="{08B0B439-E510-44DE-A690-92117E119879}"/>
              </a:ext>
            </a:extLst>
          </p:cNvPr>
          <p:cNvSpPr/>
          <p:nvPr/>
        </p:nvSpPr>
        <p:spPr>
          <a:xfrm>
            <a:off x="4642676" y="0"/>
            <a:ext cx="7549324" cy="6858000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rgbClr val="00AB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105EA1B-3B83-40A1-9DEA-4939354C7F34}"/>
              </a:ext>
            </a:extLst>
          </p:cNvPr>
          <p:cNvSpPr/>
          <p:nvPr/>
        </p:nvSpPr>
        <p:spPr>
          <a:xfrm>
            <a:off x="6750050" y="3065145"/>
            <a:ext cx="36112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基于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Spring Boot 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及 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实现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简易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学员作业管理系统。</a:t>
            </a:r>
            <a:endParaRPr 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xmlns="" id="{D1CB8DA8-0933-46DD-9FB7-65BC5FE319C1}"/>
              </a:ext>
            </a:extLst>
          </p:cNvPr>
          <p:cNvSpPr/>
          <p:nvPr/>
        </p:nvSpPr>
        <p:spPr>
          <a:xfrm flipV="1">
            <a:off x="0" y="0"/>
            <a:ext cx="2613660" cy="2613660"/>
          </a:xfrm>
          <a:prstGeom prst="rtTriangle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4F0F1A7-84EC-4939-898D-9B3470E8B8FA}"/>
              </a:ext>
            </a:extLst>
          </p:cNvPr>
          <p:cNvSpPr txBox="1"/>
          <p:nvPr/>
        </p:nvSpPr>
        <p:spPr>
          <a:xfrm>
            <a:off x="0" y="121285"/>
            <a:ext cx="171196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</a:p>
          <a:p>
            <a:pPr algn="ctr"/>
            <a:r>
              <a:rPr lang="en-US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BF5F14E3-E1DF-4606-AC39-6C8FBA0C4AE7}"/>
              </a:ext>
            </a:extLst>
          </p:cNvPr>
          <p:cNvSpPr/>
          <p:nvPr/>
        </p:nvSpPr>
        <p:spPr>
          <a:xfrm>
            <a:off x="2613660" y="2179320"/>
            <a:ext cx="5927090" cy="502285"/>
          </a:xfrm>
          <a:prstGeom prst="parallelogram">
            <a:avLst>
              <a:gd name="adj" fmla="val 70065"/>
            </a:avLst>
          </a:prstGeom>
          <a:solidFill>
            <a:srgbClr val="00AB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74489D2-62CB-444F-B17B-7698DCDD81D5}"/>
              </a:ext>
            </a:extLst>
          </p:cNvPr>
          <p:cNvSpPr txBox="1"/>
          <p:nvPr/>
        </p:nvSpPr>
        <p:spPr>
          <a:xfrm>
            <a:off x="3090931" y="2214880"/>
            <a:ext cx="509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0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</a:t>
            </a:r>
            <a:r>
              <a:rPr lang="en-US" altLang="zh-CN" sz="20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0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dist" fontAlgn="auto">
              <a:lnSpc>
                <a:spcPct val="10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 animBg="1"/>
      <p:bldP spid="6" grpId="0"/>
      <p:bldP spid="6" grpId="1"/>
      <p:bldP spid="7" grpId="0" bldLvl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7" name="Group 74">
            <a:extLst>
              <a:ext uri="{FF2B5EF4-FFF2-40B4-BE49-F238E27FC236}">
                <a16:creationId xmlns:a16="http://schemas.microsoft.com/office/drawing/2014/main" xmlns="" id="{EA351718-25EF-4E58-B10D-BA833CA1F3C6}"/>
              </a:ext>
            </a:extLst>
          </p:cNvPr>
          <p:cNvGrpSpPr/>
          <p:nvPr/>
        </p:nvGrpSpPr>
        <p:grpSpPr>
          <a:xfrm>
            <a:off x="199492" y="1162375"/>
            <a:ext cx="2983586" cy="4800993"/>
            <a:chOff x="7980473" y="1268760"/>
            <a:chExt cx="2983586" cy="4800993"/>
          </a:xfrm>
        </p:grpSpPr>
        <p:grpSp>
          <p:nvGrpSpPr>
            <p:cNvPr id="68" name="Group 75">
              <a:extLst>
                <a:ext uri="{FF2B5EF4-FFF2-40B4-BE49-F238E27FC236}">
                  <a16:creationId xmlns:a16="http://schemas.microsoft.com/office/drawing/2014/main" xmlns="" id="{6B6827E6-49F7-4001-B4FA-12F3FEE11B16}"/>
                </a:ext>
              </a:extLst>
            </p:cNvPr>
            <p:cNvGrpSpPr/>
            <p:nvPr/>
          </p:nvGrpSpPr>
          <p:grpSpPr>
            <a:xfrm>
              <a:off x="9410600" y="4147024"/>
              <a:ext cx="166393" cy="582374"/>
              <a:chOff x="2752726" y="4344988"/>
              <a:chExt cx="184150" cy="6445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303" name="Freeform: Shape 279">
                <a:extLst>
                  <a:ext uri="{FF2B5EF4-FFF2-40B4-BE49-F238E27FC236}">
                    <a16:creationId xmlns:a16="http://schemas.microsoft.com/office/drawing/2014/main" xmlns="" id="{D45DEEA8-E102-41FA-B086-C33059DD2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Freeform: Shape 280">
                <a:extLst>
                  <a:ext uri="{FF2B5EF4-FFF2-40B4-BE49-F238E27FC236}">
                    <a16:creationId xmlns:a16="http://schemas.microsoft.com/office/drawing/2014/main" xmlns="" id="{293C6B8F-1E81-428B-9C6A-F428F3BD2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Freeform: Shape 281">
                <a:extLst>
                  <a:ext uri="{FF2B5EF4-FFF2-40B4-BE49-F238E27FC236}">
                    <a16:creationId xmlns:a16="http://schemas.microsoft.com/office/drawing/2014/main" xmlns="" id="{75005BFC-CB01-4493-9DC8-92F1C1E69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Freeform: Shape 282">
                <a:extLst>
                  <a:ext uri="{FF2B5EF4-FFF2-40B4-BE49-F238E27FC236}">
                    <a16:creationId xmlns:a16="http://schemas.microsoft.com/office/drawing/2014/main" xmlns="" id="{47DF1241-231D-4811-A1A0-B7C675EB3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9" name="Group 76">
              <a:extLst>
                <a:ext uri="{FF2B5EF4-FFF2-40B4-BE49-F238E27FC236}">
                  <a16:creationId xmlns:a16="http://schemas.microsoft.com/office/drawing/2014/main" xmlns="" id="{4D5AE478-51D8-4B11-9F53-516D6E613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59771" y="4676934"/>
              <a:ext cx="1278065" cy="1392819"/>
              <a:chOff x="2143126" y="4930775"/>
              <a:chExt cx="1414463" cy="1541463"/>
            </a:xfrm>
          </p:grpSpPr>
          <p:sp>
            <p:nvSpPr>
              <p:cNvPr id="206" name="Freeform: Shape 182">
                <a:extLst>
                  <a:ext uri="{FF2B5EF4-FFF2-40B4-BE49-F238E27FC236}">
                    <a16:creationId xmlns:a16="http://schemas.microsoft.com/office/drawing/2014/main" xmlns="" id="{26394E61-AE9F-47E1-B6DE-B36F3236D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530225 w 891"/>
                  <a:gd name="T1" fmla="*/ 1254125 h 792"/>
                  <a:gd name="T2" fmla="*/ 361950 w 891"/>
                  <a:gd name="T3" fmla="*/ 1230313 h 792"/>
                  <a:gd name="T4" fmla="*/ 336550 w 891"/>
                  <a:gd name="T5" fmla="*/ 1212850 h 792"/>
                  <a:gd name="T6" fmla="*/ 301625 w 891"/>
                  <a:gd name="T7" fmla="*/ 1165225 h 792"/>
                  <a:gd name="T8" fmla="*/ 174625 w 891"/>
                  <a:gd name="T9" fmla="*/ 1084263 h 792"/>
                  <a:gd name="T10" fmla="*/ 103188 w 891"/>
                  <a:gd name="T11" fmla="*/ 1001713 h 792"/>
                  <a:gd name="T12" fmla="*/ 88900 w 891"/>
                  <a:gd name="T13" fmla="*/ 947738 h 792"/>
                  <a:gd name="T14" fmla="*/ 96838 w 891"/>
                  <a:gd name="T15" fmla="*/ 889000 h 792"/>
                  <a:gd name="T16" fmla="*/ 71438 w 891"/>
                  <a:gd name="T17" fmla="*/ 865188 h 792"/>
                  <a:gd name="T18" fmla="*/ 41275 w 891"/>
                  <a:gd name="T19" fmla="*/ 838200 h 792"/>
                  <a:gd name="T20" fmla="*/ 76200 w 891"/>
                  <a:gd name="T21" fmla="*/ 814388 h 792"/>
                  <a:gd name="T22" fmla="*/ 96838 w 891"/>
                  <a:gd name="T23" fmla="*/ 795338 h 792"/>
                  <a:gd name="T24" fmla="*/ 88900 w 891"/>
                  <a:gd name="T25" fmla="*/ 738188 h 792"/>
                  <a:gd name="T26" fmla="*/ 103188 w 891"/>
                  <a:gd name="T27" fmla="*/ 701675 h 792"/>
                  <a:gd name="T28" fmla="*/ 76200 w 891"/>
                  <a:gd name="T29" fmla="*/ 690563 h 792"/>
                  <a:gd name="T30" fmla="*/ 36513 w 891"/>
                  <a:gd name="T31" fmla="*/ 674688 h 792"/>
                  <a:gd name="T32" fmla="*/ 53975 w 891"/>
                  <a:gd name="T33" fmla="*/ 642938 h 792"/>
                  <a:gd name="T34" fmla="*/ 88900 w 891"/>
                  <a:gd name="T35" fmla="*/ 623888 h 792"/>
                  <a:gd name="T36" fmla="*/ 87313 w 891"/>
                  <a:gd name="T37" fmla="*/ 579438 h 792"/>
                  <a:gd name="T38" fmla="*/ 88900 w 891"/>
                  <a:gd name="T39" fmla="*/ 544513 h 792"/>
                  <a:gd name="T40" fmla="*/ 84138 w 891"/>
                  <a:gd name="T41" fmla="*/ 508000 h 792"/>
                  <a:gd name="T42" fmla="*/ 50800 w 891"/>
                  <a:gd name="T43" fmla="*/ 492125 h 792"/>
                  <a:gd name="T44" fmla="*/ 57150 w 891"/>
                  <a:gd name="T45" fmla="*/ 461963 h 792"/>
                  <a:gd name="T46" fmla="*/ 95250 w 891"/>
                  <a:gd name="T47" fmla="*/ 446088 h 792"/>
                  <a:gd name="T48" fmla="*/ 101600 w 891"/>
                  <a:gd name="T49" fmla="*/ 415925 h 792"/>
                  <a:gd name="T50" fmla="*/ 96838 w 891"/>
                  <a:gd name="T51" fmla="*/ 388938 h 792"/>
                  <a:gd name="T52" fmla="*/ 112713 w 891"/>
                  <a:gd name="T53" fmla="*/ 346075 h 792"/>
                  <a:gd name="T54" fmla="*/ 93663 w 891"/>
                  <a:gd name="T55" fmla="*/ 339725 h 792"/>
                  <a:gd name="T56" fmla="*/ 53975 w 891"/>
                  <a:gd name="T57" fmla="*/ 322263 h 792"/>
                  <a:gd name="T58" fmla="*/ 0 w 891"/>
                  <a:gd name="T59" fmla="*/ 0 h 792"/>
                  <a:gd name="T60" fmla="*/ 1385888 w 891"/>
                  <a:gd name="T61" fmla="*/ 233363 h 792"/>
                  <a:gd name="T62" fmla="*/ 1355725 w 891"/>
                  <a:gd name="T63" fmla="*/ 260350 h 792"/>
                  <a:gd name="T64" fmla="*/ 1325563 w 891"/>
                  <a:gd name="T65" fmla="*/ 266700 h 792"/>
                  <a:gd name="T66" fmla="*/ 1320800 w 891"/>
                  <a:gd name="T67" fmla="*/ 285750 h 792"/>
                  <a:gd name="T68" fmla="*/ 1331913 w 891"/>
                  <a:gd name="T69" fmla="*/ 325438 h 792"/>
                  <a:gd name="T70" fmla="*/ 1320800 w 891"/>
                  <a:gd name="T71" fmla="*/ 361950 h 792"/>
                  <a:gd name="T72" fmla="*/ 1346200 w 891"/>
                  <a:gd name="T73" fmla="*/ 376238 h 792"/>
                  <a:gd name="T74" fmla="*/ 1382713 w 891"/>
                  <a:gd name="T75" fmla="*/ 403225 h 792"/>
                  <a:gd name="T76" fmla="*/ 1355725 w 891"/>
                  <a:gd name="T77" fmla="*/ 430213 h 792"/>
                  <a:gd name="T78" fmla="*/ 1335088 w 891"/>
                  <a:gd name="T79" fmla="*/ 446088 h 792"/>
                  <a:gd name="T80" fmla="*/ 1341438 w 891"/>
                  <a:gd name="T81" fmla="*/ 492125 h 792"/>
                  <a:gd name="T82" fmla="*/ 1335088 w 891"/>
                  <a:gd name="T83" fmla="*/ 533400 h 792"/>
                  <a:gd name="T84" fmla="*/ 1358900 w 891"/>
                  <a:gd name="T85" fmla="*/ 563563 h 792"/>
                  <a:gd name="T86" fmla="*/ 1392238 w 891"/>
                  <a:gd name="T87" fmla="*/ 585788 h 792"/>
                  <a:gd name="T88" fmla="*/ 1370013 w 891"/>
                  <a:gd name="T89" fmla="*/ 612775 h 792"/>
                  <a:gd name="T90" fmla="*/ 1327150 w 891"/>
                  <a:gd name="T91" fmla="*/ 619125 h 792"/>
                  <a:gd name="T92" fmla="*/ 1338263 w 891"/>
                  <a:gd name="T93" fmla="*/ 652463 h 792"/>
                  <a:gd name="T94" fmla="*/ 1335088 w 891"/>
                  <a:gd name="T95" fmla="*/ 690563 h 792"/>
                  <a:gd name="T96" fmla="*/ 1339850 w 891"/>
                  <a:gd name="T97" fmla="*/ 735013 h 792"/>
                  <a:gd name="T98" fmla="*/ 1376363 w 891"/>
                  <a:gd name="T99" fmla="*/ 752475 h 792"/>
                  <a:gd name="T100" fmla="*/ 1381125 w 891"/>
                  <a:gd name="T101" fmla="*/ 777875 h 792"/>
                  <a:gd name="T102" fmla="*/ 1341438 w 891"/>
                  <a:gd name="T103" fmla="*/ 798513 h 792"/>
                  <a:gd name="T104" fmla="*/ 1335088 w 891"/>
                  <a:gd name="T105" fmla="*/ 849313 h 792"/>
                  <a:gd name="T106" fmla="*/ 1339850 w 891"/>
                  <a:gd name="T107" fmla="*/ 879475 h 792"/>
                  <a:gd name="T108" fmla="*/ 1362075 w 891"/>
                  <a:gd name="T109" fmla="*/ 908050 h 792"/>
                  <a:gd name="T110" fmla="*/ 1358900 w 891"/>
                  <a:gd name="T111" fmla="*/ 944563 h 792"/>
                  <a:gd name="T112" fmla="*/ 1301750 w 891"/>
                  <a:gd name="T113" fmla="*/ 1036638 h 792"/>
                  <a:gd name="T114" fmla="*/ 1231900 w 891"/>
                  <a:gd name="T115" fmla="*/ 1103313 h 792"/>
                  <a:gd name="T116" fmla="*/ 1128713 w 891"/>
                  <a:gd name="T117" fmla="*/ 1177925 h 792"/>
                  <a:gd name="T118" fmla="*/ 1103313 w 891"/>
                  <a:gd name="T119" fmla="*/ 1212850 h 792"/>
                  <a:gd name="T120" fmla="*/ 1071563 w 891"/>
                  <a:gd name="T121" fmla="*/ 1230313 h 792"/>
                  <a:gd name="T122" fmla="*/ 869950 w 891"/>
                  <a:gd name="T123" fmla="*/ 1254125 h 79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Freeform: Shape 183">
                <a:extLst>
                  <a:ext uri="{FF2B5EF4-FFF2-40B4-BE49-F238E27FC236}">
                    <a16:creationId xmlns:a16="http://schemas.microsoft.com/office/drawing/2014/main" xmlns="" id="{E789AD96-6595-41F8-9BB8-AB1188F97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146050 w 252"/>
                  <a:gd name="T1" fmla="*/ 1254125 h 792"/>
                  <a:gd name="T2" fmla="*/ 93663 w 252"/>
                  <a:gd name="T3" fmla="*/ 1225550 h 792"/>
                  <a:gd name="T4" fmla="*/ 87313 w 252"/>
                  <a:gd name="T5" fmla="*/ 1189038 h 792"/>
                  <a:gd name="T6" fmla="*/ 52388 w 252"/>
                  <a:gd name="T7" fmla="*/ 1103313 h 792"/>
                  <a:gd name="T8" fmla="*/ 22225 w 252"/>
                  <a:gd name="T9" fmla="*/ 982663 h 792"/>
                  <a:gd name="T10" fmla="*/ 22225 w 252"/>
                  <a:gd name="T11" fmla="*/ 898525 h 792"/>
                  <a:gd name="T12" fmla="*/ 15875 w 252"/>
                  <a:gd name="T13" fmla="*/ 865188 h 792"/>
                  <a:gd name="T14" fmla="*/ 15875 w 252"/>
                  <a:gd name="T15" fmla="*/ 814388 h 792"/>
                  <a:gd name="T16" fmla="*/ 22225 w 252"/>
                  <a:gd name="T17" fmla="*/ 787400 h 792"/>
                  <a:gd name="T18" fmla="*/ 22225 w 252"/>
                  <a:gd name="T19" fmla="*/ 714375 h 792"/>
                  <a:gd name="T20" fmla="*/ 20638 w 252"/>
                  <a:gd name="T21" fmla="*/ 690563 h 792"/>
                  <a:gd name="T22" fmla="*/ 6350 w 252"/>
                  <a:gd name="T23" fmla="*/ 682625 h 792"/>
                  <a:gd name="T24" fmla="*/ 9525 w 252"/>
                  <a:gd name="T25" fmla="*/ 642938 h 792"/>
                  <a:gd name="T26" fmla="*/ 20638 w 252"/>
                  <a:gd name="T27" fmla="*/ 623888 h 792"/>
                  <a:gd name="T28" fmla="*/ 20638 w 252"/>
                  <a:gd name="T29" fmla="*/ 527050 h 792"/>
                  <a:gd name="T30" fmla="*/ 15875 w 252"/>
                  <a:gd name="T31" fmla="*/ 503238 h 792"/>
                  <a:gd name="T32" fmla="*/ 9525 w 252"/>
                  <a:gd name="T33" fmla="*/ 461963 h 792"/>
                  <a:gd name="T34" fmla="*/ 22225 w 252"/>
                  <a:gd name="T35" fmla="*/ 446088 h 792"/>
                  <a:gd name="T36" fmla="*/ 22225 w 252"/>
                  <a:gd name="T37" fmla="*/ 398463 h 792"/>
                  <a:gd name="T38" fmla="*/ 26988 w 252"/>
                  <a:gd name="T39" fmla="*/ 342900 h 792"/>
                  <a:gd name="T40" fmla="*/ 11113 w 252"/>
                  <a:gd name="T41" fmla="*/ 328613 h 792"/>
                  <a:gd name="T42" fmla="*/ 6350 w 252"/>
                  <a:gd name="T43" fmla="*/ 276225 h 792"/>
                  <a:gd name="T44" fmla="*/ 11113 w 252"/>
                  <a:gd name="T45" fmla="*/ 211138 h 792"/>
                  <a:gd name="T46" fmla="*/ 11113 w 252"/>
                  <a:gd name="T47" fmla="*/ 103188 h 792"/>
                  <a:gd name="T48" fmla="*/ 400050 w 252"/>
                  <a:gd name="T49" fmla="*/ 0 h 792"/>
                  <a:gd name="T50" fmla="*/ 396875 w 252"/>
                  <a:gd name="T51" fmla="*/ 53975 h 792"/>
                  <a:gd name="T52" fmla="*/ 387350 w 252"/>
                  <a:gd name="T53" fmla="*/ 138113 h 792"/>
                  <a:gd name="T54" fmla="*/ 392113 w 252"/>
                  <a:gd name="T55" fmla="*/ 222250 h 792"/>
                  <a:gd name="T56" fmla="*/ 381000 w 252"/>
                  <a:gd name="T57" fmla="*/ 265113 h 792"/>
                  <a:gd name="T58" fmla="*/ 373063 w 252"/>
                  <a:gd name="T59" fmla="*/ 273050 h 792"/>
                  <a:gd name="T60" fmla="*/ 376238 w 252"/>
                  <a:gd name="T61" fmla="*/ 325438 h 792"/>
                  <a:gd name="T62" fmla="*/ 381000 w 252"/>
                  <a:gd name="T63" fmla="*/ 376238 h 792"/>
                  <a:gd name="T64" fmla="*/ 392113 w 252"/>
                  <a:gd name="T65" fmla="*/ 403225 h 792"/>
                  <a:gd name="T66" fmla="*/ 382588 w 252"/>
                  <a:gd name="T67" fmla="*/ 430213 h 792"/>
                  <a:gd name="T68" fmla="*/ 379413 w 252"/>
                  <a:gd name="T69" fmla="*/ 492125 h 792"/>
                  <a:gd name="T70" fmla="*/ 381000 w 252"/>
                  <a:gd name="T71" fmla="*/ 557213 h 792"/>
                  <a:gd name="T72" fmla="*/ 392113 w 252"/>
                  <a:gd name="T73" fmla="*/ 576263 h 792"/>
                  <a:gd name="T74" fmla="*/ 387350 w 252"/>
                  <a:gd name="T75" fmla="*/ 612775 h 792"/>
                  <a:gd name="T76" fmla="*/ 374650 w 252"/>
                  <a:gd name="T77" fmla="*/ 619125 h 792"/>
                  <a:gd name="T78" fmla="*/ 379413 w 252"/>
                  <a:gd name="T79" fmla="*/ 665163 h 792"/>
                  <a:gd name="T80" fmla="*/ 376238 w 252"/>
                  <a:gd name="T81" fmla="*/ 728663 h 792"/>
                  <a:gd name="T82" fmla="*/ 388938 w 252"/>
                  <a:gd name="T83" fmla="*/ 752475 h 792"/>
                  <a:gd name="T84" fmla="*/ 382588 w 252"/>
                  <a:gd name="T85" fmla="*/ 792163 h 792"/>
                  <a:gd name="T86" fmla="*/ 376238 w 252"/>
                  <a:gd name="T87" fmla="*/ 849313 h 792"/>
                  <a:gd name="T88" fmla="*/ 382588 w 252"/>
                  <a:gd name="T89" fmla="*/ 895350 h 792"/>
                  <a:gd name="T90" fmla="*/ 381000 w 252"/>
                  <a:gd name="T91" fmla="*/ 968375 h 792"/>
                  <a:gd name="T92" fmla="*/ 349250 w 252"/>
                  <a:gd name="T93" fmla="*/ 1103313 h 792"/>
                  <a:gd name="T94" fmla="*/ 312738 w 252"/>
                  <a:gd name="T95" fmla="*/ 1200150 h 792"/>
                  <a:gd name="T96" fmla="*/ 306388 w 252"/>
                  <a:gd name="T97" fmla="*/ 1225550 h 792"/>
                  <a:gd name="T98" fmla="*/ 263525 w 252"/>
                  <a:gd name="T99" fmla="*/ 1249363 h 792"/>
                  <a:gd name="T100" fmla="*/ 192088 w 252"/>
                  <a:gd name="T101" fmla="*/ 1257300 h 7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Freeform: Shape 184">
                <a:extLst>
                  <a:ext uri="{FF2B5EF4-FFF2-40B4-BE49-F238E27FC236}">
                    <a16:creationId xmlns:a16="http://schemas.microsoft.com/office/drawing/2014/main" xmlns="" id="{C81A51CE-0E97-497D-8D0E-24AF02543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61925 w 203"/>
                  <a:gd name="T1" fmla="*/ 0 h 89"/>
                  <a:gd name="T2" fmla="*/ 161925 w 203"/>
                  <a:gd name="T3" fmla="*/ 0 h 89"/>
                  <a:gd name="T4" fmla="*/ 193675 w 203"/>
                  <a:gd name="T5" fmla="*/ 1588 h 89"/>
                  <a:gd name="T6" fmla="*/ 223838 w 203"/>
                  <a:gd name="T7" fmla="*/ 6350 h 89"/>
                  <a:gd name="T8" fmla="*/ 252413 w 203"/>
                  <a:gd name="T9" fmla="*/ 12700 h 89"/>
                  <a:gd name="T10" fmla="*/ 276225 w 203"/>
                  <a:gd name="T11" fmla="*/ 20638 h 89"/>
                  <a:gd name="T12" fmla="*/ 295275 w 203"/>
                  <a:gd name="T13" fmla="*/ 31750 h 89"/>
                  <a:gd name="T14" fmla="*/ 309563 w 203"/>
                  <a:gd name="T15" fmla="*/ 42863 h 89"/>
                  <a:gd name="T16" fmla="*/ 315913 w 203"/>
                  <a:gd name="T17" fmla="*/ 49213 h 89"/>
                  <a:gd name="T18" fmla="*/ 320675 w 203"/>
                  <a:gd name="T19" fmla="*/ 57150 h 89"/>
                  <a:gd name="T20" fmla="*/ 322263 w 203"/>
                  <a:gd name="T21" fmla="*/ 63500 h 89"/>
                  <a:gd name="T22" fmla="*/ 322263 w 203"/>
                  <a:gd name="T23" fmla="*/ 69850 h 89"/>
                  <a:gd name="T24" fmla="*/ 322263 w 203"/>
                  <a:gd name="T25" fmla="*/ 69850 h 89"/>
                  <a:gd name="T26" fmla="*/ 322263 w 203"/>
                  <a:gd name="T27" fmla="*/ 79375 h 89"/>
                  <a:gd name="T28" fmla="*/ 320675 w 203"/>
                  <a:gd name="T29" fmla="*/ 85725 h 89"/>
                  <a:gd name="T30" fmla="*/ 315913 w 203"/>
                  <a:gd name="T31" fmla="*/ 92075 h 89"/>
                  <a:gd name="T32" fmla="*/ 309563 w 203"/>
                  <a:gd name="T33" fmla="*/ 98425 h 89"/>
                  <a:gd name="T34" fmla="*/ 295275 w 203"/>
                  <a:gd name="T35" fmla="*/ 111125 h 89"/>
                  <a:gd name="T36" fmla="*/ 276225 w 203"/>
                  <a:gd name="T37" fmla="*/ 122238 h 89"/>
                  <a:gd name="T38" fmla="*/ 252413 w 203"/>
                  <a:gd name="T39" fmla="*/ 130175 h 89"/>
                  <a:gd name="T40" fmla="*/ 223838 w 203"/>
                  <a:gd name="T41" fmla="*/ 136525 h 89"/>
                  <a:gd name="T42" fmla="*/ 193675 w 203"/>
                  <a:gd name="T43" fmla="*/ 141288 h 89"/>
                  <a:gd name="T44" fmla="*/ 161925 w 203"/>
                  <a:gd name="T45" fmla="*/ 141288 h 89"/>
                  <a:gd name="T46" fmla="*/ 161925 w 203"/>
                  <a:gd name="T47" fmla="*/ 141288 h 89"/>
                  <a:gd name="T48" fmla="*/ 128588 w 203"/>
                  <a:gd name="T49" fmla="*/ 141288 h 89"/>
                  <a:gd name="T50" fmla="*/ 98425 w 203"/>
                  <a:gd name="T51" fmla="*/ 136525 h 89"/>
                  <a:gd name="T52" fmla="*/ 71438 w 203"/>
                  <a:gd name="T53" fmla="*/ 130175 h 89"/>
                  <a:gd name="T54" fmla="*/ 47625 w 203"/>
                  <a:gd name="T55" fmla="*/ 122238 h 89"/>
                  <a:gd name="T56" fmla="*/ 28575 w 203"/>
                  <a:gd name="T57" fmla="*/ 111125 h 89"/>
                  <a:gd name="T58" fmla="*/ 12700 w 203"/>
                  <a:gd name="T59" fmla="*/ 98425 h 89"/>
                  <a:gd name="T60" fmla="*/ 6350 w 203"/>
                  <a:gd name="T61" fmla="*/ 92075 h 89"/>
                  <a:gd name="T62" fmla="*/ 3175 w 203"/>
                  <a:gd name="T63" fmla="*/ 85725 h 89"/>
                  <a:gd name="T64" fmla="*/ 0 w 203"/>
                  <a:gd name="T65" fmla="*/ 79375 h 89"/>
                  <a:gd name="T66" fmla="*/ 0 w 203"/>
                  <a:gd name="T67" fmla="*/ 69850 h 89"/>
                  <a:gd name="T68" fmla="*/ 0 w 203"/>
                  <a:gd name="T69" fmla="*/ 69850 h 89"/>
                  <a:gd name="T70" fmla="*/ 0 w 203"/>
                  <a:gd name="T71" fmla="*/ 63500 h 89"/>
                  <a:gd name="T72" fmla="*/ 3175 w 203"/>
                  <a:gd name="T73" fmla="*/ 57150 h 89"/>
                  <a:gd name="T74" fmla="*/ 6350 w 203"/>
                  <a:gd name="T75" fmla="*/ 49213 h 89"/>
                  <a:gd name="T76" fmla="*/ 12700 w 203"/>
                  <a:gd name="T77" fmla="*/ 42863 h 89"/>
                  <a:gd name="T78" fmla="*/ 28575 w 203"/>
                  <a:gd name="T79" fmla="*/ 31750 h 89"/>
                  <a:gd name="T80" fmla="*/ 47625 w 203"/>
                  <a:gd name="T81" fmla="*/ 20638 h 89"/>
                  <a:gd name="T82" fmla="*/ 71438 w 203"/>
                  <a:gd name="T83" fmla="*/ 12700 h 89"/>
                  <a:gd name="T84" fmla="*/ 98425 w 203"/>
                  <a:gd name="T85" fmla="*/ 6350 h 89"/>
                  <a:gd name="T86" fmla="*/ 128588 w 203"/>
                  <a:gd name="T87" fmla="*/ 1588 h 89"/>
                  <a:gd name="T88" fmla="*/ 161925 w 203"/>
                  <a:gd name="T89" fmla="*/ 0 h 89"/>
                  <a:gd name="T90" fmla="*/ 161925 w 203"/>
                  <a:gd name="T91" fmla="*/ 0 h 8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Freeform: Shape 185">
                <a:extLst>
                  <a:ext uri="{FF2B5EF4-FFF2-40B4-BE49-F238E27FC236}">
                    <a16:creationId xmlns:a16="http://schemas.microsoft.com/office/drawing/2014/main" xmlns="" id="{D5EE665B-92AE-49D7-B57F-677DFAA72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282575 w 355"/>
                  <a:gd name="T1" fmla="*/ 0 h 99"/>
                  <a:gd name="T2" fmla="*/ 282575 w 355"/>
                  <a:gd name="T3" fmla="*/ 0 h 99"/>
                  <a:gd name="T4" fmla="*/ 338138 w 355"/>
                  <a:gd name="T5" fmla="*/ 1588 h 99"/>
                  <a:gd name="T6" fmla="*/ 392113 w 355"/>
                  <a:gd name="T7" fmla="*/ 6350 h 99"/>
                  <a:gd name="T8" fmla="*/ 439738 w 355"/>
                  <a:gd name="T9" fmla="*/ 12700 h 99"/>
                  <a:gd name="T10" fmla="*/ 479425 w 355"/>
                  <a:gd name="T11" fmla="*/ 23813 h 99"/>
                  <a:gd name="T12" fmla="*/ 514350 w 355"/>
                  <a:gd name="T13" fmla="*/ 34925 h 99"/>
                  <a:gd name="T14" fmla="*/ 528638 w 355"/>
                  <a:gd name="T15" fmla="*/ 41275 h 99"/>
                  <a:gd name="T16" fmla="*/ 539750 w 355"/>
                  <a:gd name="T17" fmla="*/ 47625 h 99"/>
                  <a:gd name="T18" fmla="*/ 550863 w 355"/>
                  <a:gd name="T19" fmla="*/ 53975 h 99"/>
                  <a:gd name="T20" fmla="*/ 557213 w 355"/>
                  <a:gd name="T21" fmla="*/ 61913 h 99"/>
                  <a:gd name="T22" fmla="*/ 561975 w 355"/>
                  <a:gd name="T23" fmla="*/ 71438 h 99"/>
                  <a:gd name="T24" fmla="*/ 563563 w 355"/>
                  <a:gd name="T25" fmla="*/ 77788 h 99"/>
                  <a:gd name="T26" fmla="*/ 563563 w 355"/>
                  <a:gd name="T27" fmla="*/ 77788 h 99"/>
                  <a:gd name="T28" fmla="*/ 561975 w 355"/>
                  <a:gd name="T29" fmla="*/ 85725 h 99"/>
                  <a:gd name="T30" fmla="*/ 557213 w 355"/>
                  <a:gd name="T31" fmla="*/ 95250 h 99"/>
                  <a:gd name="T32" fmla="*/ 550863 w 355"/>
                  <a:gd name="T33" fmla="*/ 101600 h 99"/>
                  <a:gd name="T34" fmla="*/ 539750 w 355"/>
                  <a:gd name="T35" fmla="*/ 107950 h 99"/>
                  <a:gd name="T36" fmla="*/ 528638 w 355"/>
                  <a:gd name="T37" fmla="*/ 115888 h 99"/>
                  <a:gd name="T38" fmla="*/ 514350 w 355"/>
                  <a:gd name="T39" fmla="*/ 122238 h 99"/>
                  <a:gd name="T40" fmla="*/ 479425 w 355"/>
                  <a:gd name="T41" fmla="*/ 133350 h 99"/>
                  <a:gd name="T42" fmla="*/ 439738 w 355"/>
                  <a:gd name="T43" fmla="*/ 141288 h 99"/>
                  <a:gd name="T44" fmla="*/ 392113 w 355"/>
                  <a:gd name="T45" fmla="*/ 150813 h 99"/>
                  <a:gd name="T46" fmla="*/ 338138 w 355"/>
                  <a:gd name="T47" fmla="*/ 155575 h 99"/>
                  <a:gd name="T48" fmla="*/ 282575 w 355"/>
                  <a:gd name="T49" fmla="*/ 157163 h 99"/>
                  <a:gd name="T50" fmla="*/ 282575 w 355"/>
                  <a:gd name="T51" fmla="*/ 157163 h 99"/>
                  <a:gd name="T52" fmla="*/ 227013 w 355"/>
                  <a:gd name="T53" fmla="*/ 155575 h 99"/>
                  <a:gd name="T54" fmla="*/ 173038 w 355"/>
                  <a:gd name="T55" fmla="*/ 150813 h 99"/>
                  <a:gd name="T56" fmla="*/ 125413 w 355"/>
                  <a:gd name="T57" fmla="*/ 141288 h 99"/>
                  <a:gd name="T58" fmla="*/ 84138 w 355"/>
                  <a:gd name="T59" fmla="*/ 133350 h 99"/>
                  <a:gd name="T60" fmla="*/ 49213 w 355"/>
                  <a:gd name="T61" fmla="*/ 122238 h 99"/>
                  <a:gd name="T62" fmla="*/ 34925 w 355"/>
                  <a:gd name="T63" fmla="*/ 115888 h 99"/>
                  <a:gd name="T64" fmla="*/ 23813 w 355"/>
                  <a:gd name="T65" fmla="*/ 107950 h 99"/>
                  <a:gd name="T66" fmla="*/ 12700 w 355"/>
                  <a:gd name="T67" fmla="*/ 101600 h 99"/>
                  <a:gd name="T68" fmla="*/ 6350 w 355"/>
                  <a:gd name="T69" fmla="*/ 95250 h 99"/>
                  <a:gd name="T70" fmla="*/ 3175 w 355"/>
                  <a:gd name="T71" fmla="*/ 85725 h 99"/>
                  <a:gd name="T72" fmla="*/ 0 w 355"/>
                  <a:gd name="T73" fmla="*/ 77788 h 99"/>
                  <a:gd name="T74" fmla="*/ 0 w 355"/>
                  <a:gd name="T75" fmla="*/ 77788 h 99"/>
                  <a:gd name="T76" fmla="*/ 3175 w 355"/>
                  <a:gd name="T77" fmla="*/ 71438 h 99"/>
                  <a:gd name="T78" fmla="*/ 6350 w 355"/>
                  <a:gd name="T79" fmla="*/ 61913 h 99"/>
                  <a:gd name="T80" fmla="*/ 12700 w 355"/>
                  <a:gd name="T81" fmla="*/ 53975 h 99"/>
                  <a:gd name="T82" fmla="*/ 23813 w 355"/>
                  <a:gd name="T83" fmla="*/ 47625 h 99"/>
                  <a:gd name="T84" fmla="*/ 34925 w 355"/>
                  <a:gd name="T85" fmla="*/ 41275 h 99"/>
                  <a:gd name="T86" fmla="*/ 49213 w 355"/>
                  <a:gd name="T87" fmla="*/ 34925 h 99"/>
                  <a:gd name="T88" fmla="*/ 84138 w 355"/>
                  <a:gd name="T89" fmla="*/ 23813 h 99"/>
                  <a:gd name="T90" fmla="*/ 125413 w 355"/>
                  <a:gd name="T91" fmla="*/ 12700 h 99"/>
                  <a:gd name="T92" fmla="*/ 173038 w 355"/>
                  <a:gd name="T93" fmla="*/ 6350 h 99"/>
                  <a:gd name="T94" fmla="*/ 227013 w 355"/>
                  <a:gd name="T95" fmla="*/ 1588 h 99"/>
                  <a:gd name="T96" fmla="*/ 282575 w 355"/>
                  <a:gd name="T97" fmla="*/ 0 h 99"/>
                  <a:gd name="T98" fmla="*/ 282575 w 355"/>
                  <a:gd name="T99" fmla="*/ 0 h 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Freeform: Shape 186">
                <a:extLst>
                  <a:ext uri="{FF2B5EF4-FFF2-40B4-BE49-F238E27FC236}">
                    <a16:creationId xmlns:a16="http://schemas.microsoft.com/office/drawing/2014/main" xmlns="" id="{6CEAD3A6-FC03-4502-B60D-8EEBF13C9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328613 w 450"/>
                  <a:gd name="T1" fmla="*/ 58738 h 37"/>
                  <a:gd name="T2" fmla="*/ 328613 w 450"/>
                  <a:gd name="T3" fmla="*/ 58738 h 37"/>
                  <a:gd name="T4" fmla="*/ 236538 w 450"/>
                  <a:gd name="T5" fmla="*/ 58738 h 37"/>
                  <a:gd name="T6" fmla="*/ 182563 w 450"/>
                  <a:gd name="T7" fmla="*/ 53975 h 37"/>
                  <a:gd name="T8" fmla="*/ 131763 w 450"/>
                  <a:gd name="T9" fmla="*/ 50800 h 37"/>
                  <a:gd name="T10" fmla="*/ 84138 w 450"/>
                  <a:gd name="T11" fmla="*/ 46038 h 37"/>
                  <a:gd name="T12" fmla="*/ 42863 w 450"/>
                  <a:gd name="T13" fmla="*/ 36513 h 37"/>
                  <a:gd name="T14" fmla="*/ 28575 w 450"/>
                  <a:gd name="T15" fmla="*/ 33338 h 37"/>
                  <a:gd name="T16" fmla="*/ 14288 w 450"/>
                  <a:gd name="T17" fmla="*/ 28575 h 37"/>
                  <a:gd name="T18" fmla="*/ 7938 w 450"/>
                  <a:gd name="T19" fmla="*/ 23813 h 37"/>
                  <a:gd name="T20" fmla="*/ 4763 w 450"/>
                  <a:gd name="T21" fmla="*/ 17463 h 37"/>
                  <a:gd name="T22" fmla="*/ 4763 w 450"/>
                  <a:gd name="T23" fmla="*/ 17463 h 37"/>
                  <a:gd name="T24" fmla="*/ 0 w 450"/>
                  <a:gd name="T25" fmla="*/ 3175 h 37"/>
                  <a:gd name="T26" fmla="*/ 0 w 450"/>
                  <a:gd name="T27" fmla="*/ 3175 h 37"/>
                  <a:gd name="T28" fmla="*/ 30163 w 450"/>
                  <a:gd name="T29" fmla="*/ 11113 h 37"/>
                  <a:gd name="T30" fmla="*/ 66675 w 450"/>
                  <a:gd name="T31" fmla="*/ 15875 h 37"/>
                  <a:gd name="T32" fmla="*/ 109538 w 450"/>
                  <a:gd name="T33" fmla="*/ 22225 h 37"/>
                  <a:gd name="T34" fmla="*/ 153988 w 450"/>
                  <a:gd name="T35" fmla="*/ 23813 h 37"/>
                  <a:gd name="T36" fmla="*/ 247650 w 450"/>
                  <a:gd name="T37" fmla="*/ 30163 h 37"/>
                  <a:gd name="T38" fmla="*/ 327025 w 450"/>
                  <a:gd name="T39" fmla="*/ 30163 h 37"/>
                  <a:gd name="T40" fmla="*/ 327025 w 450"/>
                  <a:gd name="T41" fmla="*/ 30163 h 37"/>
                  <a:gd name="T42" fmla="*/ 417513 w 450"/>
                  <a:gd name="T43" fmla="*/ 28575 h 37"/>
                  <a:gd name="T44" fmla="*/ 527050 w 450"/>
                  <a:gd name="T45" fmla="*/ 23813 h 37"/>
                  <a:gd name="T46" fmla="*/ 582613 w 450"/>
                  <a:gd name="T47" fmla="*/ 20638 h 37"/>
                  <a:gd name="T48" fmla="*/ 633413 w 450"/>
                  <a:gd name="T49" fmla="*/ 15875 h 37"/>
                  <a:gd name="T50" fmla="*/ 679450 w 450"/>
                  <a:gd name="T51" fmla="*/ 9525 h 37"/>
                  <a:gd name="T52" fmla="*/ 714375 w 450"/>
                  <a:gd name="T53" fmla="*/ 0 h 37"/>
                  <a:gd name="T54" fmla="*/ 714375 w 450"/>
                  <a:gd name="T55" fmla="*/ 0 h 37"/>
                  <a:gd name="T56" fmla="*/ 709613 w 450"/>
                  <a:gd name="T57" fmla="*/ 17463 h 37"/>
                  <a:gd name="T58" fmla="*/ 709613 w 450"/>
                  <a:gd name="T59" fmla="*/ 17463 h 37"/>
                  <a:gd name="T60" fmla="*/ 704850 w 450"/>
                  <a:gd name="T61" fmla="*/ 23813 h 37"/>
                  <a:gd name="T62" fmla="*/ 693738 w 450"/>
                  <a:gd name="T63" fmla="*/ 28575 h 37"/>
                  <a:gd name="T64" fmla="*/ 681038 w 450"/>
                  <a:gd name="T65" fmla="*/ 33338 h 37"/>
                  <a:gd name="T66" fmla="*/ 661988 w 450"/>
                  <a:gd name="T67" fmla="*/ 36513 h 37"/>
                  <a:gd name="T68" fmla="*/ 612775 w 450"/>
                  <a:gd name="T69" fmla="*/ 46038 h 37"/>
                  <a:gd name="T70" fmla="*/ 557213 w 450"/>
                  <a:gd name="T71" fmla="*/ 50800 h 37"/>
                  <a:gd name="T72" fmla="*/ 493713 w 450"/>
                  <a:gd name="T73" fmla="*/ 53975 h 37"/>
                  <a:gd name="T74" fmla="*/ 431800 w 450"/>
                  <a:gd name="T75" fmla="*/ 58738 h 37"/>
                  <a:gd name="T76" fmla="*/ 328613 w 450"/>
                  <a:gd name="T77" fmla="*/ 58738 h 37"/>
                  <a:gd name="T78" fmla="*/ 328613 w 450"/>
                  <a:gd name="T79" fmla="*/ 58738 h 3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Freeform: Shape 187">
                <a:extLst>
                  <a:ext uri="{FF2B5EF4-FFF2-40B4-BE49-F238E27FC236}">
                    <a16:creationId xmlns:a16="http://schemas.microsoft.com/office/drawing/2014/main" xmlns="" id="{7129FCA0-255B-4C8D-8F68-611DF440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31750 w 823"/>
                  <a:gd name="T1" fmla="*/ 58738 h 61"/>
                  <a:gd name="T2" fmla="*/ 1250950 w 823"/>
                  <a:gd name="T3" fmla="*/ 0 h 61"/>
                  <a:gd name="T4" fmla="*/ 1250950 w 823"/>
                  <a:gd name="T5" fmla="*/ 0 h 61"/>
                  <a:gd name="T6" fmla="*/ 1250950 w 823"/>
                  <a:gd name="T7" fmla="*/ 6350 h 61"/>
                  <a:gd name="T8" fmla="*/ 1255713 w 823"/>
                  <a:gd name="T9" fmla="*/ 11113 h 61"/>
                  <a:gd name="T10" fmla="*/ 1262063 w 823"/>
                  <a:gd name="T11" fmla="*/ 15875 h 61"/>
                  <a:gd name="T12" fmla="*/ 1276350 w 823"/>
                  <a:gd name="T13" fmla="*/ 19050 h 61"/>
                  <a:gd name="T14" fmla="*/ 1276350 w 823"/>
                  <a:gd name="T15" fmla="*/ 19050 h 61"/>
                  <a:gd name="T16" fmla="*/ 1285875 w 823"/>
                  <a:gd name="T17" fmla="*/ 23813 h 61"/>
                  <a:gd name="T18" fmla="*/ 1295400 w 823"/>
                  <a:gd name="T19" fmla="*/ 25400 h 61"/>
                  <a:gd name="T20" fmla="*/ 1301750 w 823"/>
                  <a:gd name="T21" fmla="*/ 30163 h 61"/>
                  <a:gd name="T22" fmla="*/ 1306513 w 823"/>
                  <a:gd name="T23" fmla="*/ 36513 h 61"/>
                  <a:gd name="T24" fmla="*/ 0 w 823"/>
                  <a:gd name="T25" fmla="*/ 96838 h 61"/>
                  <a:gd name="T26" fmla="*/ 0 w 823"/>
                  <a:gd name="T27" fmla="*/ 96838 h 61"/>
                  <a:gd name="T28" fmla="*/ 12700 w 823"/>
                  <a:gd name="T29" fmla="*/ 92075 h 61"/>
                  <a:gd name="T30" fmla="*/ 12700 w 823"/>
                  <a:gd name="T31" fmla="*/ 92075 h 61"/>
                  <a:gd name="T32" fmla="*/ 23813 w 823"/>
                  <a:gd name="T33" fmla="*/ 90488 h 61"/>
                  <a:gd name="T34" fmla="*/ 31750 w 823"/>
                  <a:gd name="T35" fmla="*/ 85725 h 61"/>
                  <a:gd name="T36" fmla="*/ 36513 w 823"/>
                  <a:gd name="T37" fmla="*/ 82550 h 61"/>
                  <a:gd name="T38" fmla="*/ 38100 w 823"/>
                  <a:gd name="T39" fmla="*/ 77788 h 61"/>
                  <a:gd name="T40" fmla="*/ 38100 w 823"/>
                  <a:gd name="T41" fmla="*/ 73025 h 61"/>
                  <a:gd name="T42" fmla="*/ 36513 w 823"/>
                  <a:gd name="T43" fmla="*/ 68263 h 61"/>
                  <a:gd name="T44" fmla="*/ 31750 w 823"/>
                  <a:gd name="T45" fmla="*/ 58738 h 61"/>
                  <a:gd name="T46" fmla="*/ 31750 w 823"/>
                  <a:gd name="T47" fmla="*/ 58738 h 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Freeform: Shape 188">
                <a:extLst>
                  <a:ext uri="{FF2B5EF4-FFF2-40B4-BE49-F238E27FC236}">
                    <a16:creationId xmlns:a16="http://schemas.microsoft.com/office/drawing/2014/main" xmlns="" id="{5A786D55-8071-46D2-BBBE-509B463C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63500 h 63"/>
                  <a:gd name="T2" fmla="*/ 1325563 w 835"/>
                  <a:gd name="T3" fmla="*/ 0 h 63"/>
                  <a:gd name="T4" fmla="*/ 1325563 w 835"/>
                  <a:gd name="T5" fmla="*/ 0 h 63"/>
                  <a:gd name="T6" fmla="*/ 1316038 w 835"/>
                  <a:gd name="T7" fmla="*/ 9525 h 63"/>
                  <a:gd name="T8" fmla="*/ 1303338 w 835"/>
                  <a:gd name="T9" fmla="*/ 14288 h 63"/>
                  <a:gd name="T10" fmla="*/ 1289050 w 835"/>
                  <a:gd name="T11" fmla="*/ 17463 h 63"/>
                  <a:gd name="T12" fmla="*/ 1279525 w 835"/>
                  <a:gd name="T13" fmla="*/ 17463 h 63"/>
                  <a:gd name="T14" fmla="*/ 1279525 w 835"/>
                  <a:gd name="T15" fmla="*/ 17463 h 63"/>
                  <a:gd name="T16" fmla="*/ 1270000 w 835"/>
                  <a:gd name="T17" fmla="*/ 20638 h 63"/>
                  <a:gd name="T18" fmla="*/ 1270000 w 835"/>
                  <a:gd name="T19" fmla="*/ 22225 h 63"/>
                  <a:gd name="T20" fmla="*/ 1270000 w 835"/>
                  <a:gd name="T21" fmla="*/ 26988 h 63"/>
                  <a:gd name="T22" fmla="*/ 1273175 w 835"/>
                  <a:gd name="T23" fmla="*/ 33338 h 63"/>
                  <a:gd name="T24" fmla="*/ 1276350 w 835"/>
                  <a:gd name="T25" fmla="*/ 41275 h 63"/>
                  <a:gd name="T26" fmla="*/ 66675 w 835"/>
                  <a:gd name="T27" fmla="*/ 100013 h 63"/>
                  <a:gd name="T28" fmla="*/ 66675 w 835"/>
                  <a:gd name="T29" fmla="*/ 100013 h 63"/>
                  <a:gd name="T30" fmla="*/ 66675 w 835"/>
                  <a:gd name="T31" fmla="*/ 95250 h 63"/>
                  <a:gd name="T32" fmla="*/ 65088 w 835"/>
                  <a:gd name="T33" fmla="*/ 95250 h 63"/>
                  <a:gd name="T34" fmla="*/ 57150 w 835"/>
                  <a:gd name="T35" fmla="*/ 93663 h 63"/>
                  <a:gd name="T36" fmla="*/ 57150 w 835"/>
                  <a:gd name="T37" fmla="*/ 93663 h 63"/>
                  <a:gd name="T38" fmla="*/ 42863 w 835"/>
                  <a:gd name="T39" fmla="*/ 90488 h 63"/>
                  <a:gd name="T40" fmla="*/ 25400 w 835"/>
                  <a:gd name="T41" fmla="*/ 84138 h 63"/>
                  <a:gd name="T42" fmla="*/ 11113 w 835"/>
                  <a:gd name="T43" fmla="*/ 76200 h 63"/>
                  <a:gd name="T44" fmla="*/ 4763 w 835"/>
                  <a:gd name="T45" fmla="*/ 69850 h 63"/>
                  <a:gd name="T46" fmla="*/ 0 w 835"/>
                  <a:gd name="T47" fmla="*/ 63500 h 63"/>
                  <a:gd name="T48" fmla="*/ 0 w 835"/>
                  <a:gd name="T49" fmla="*/ 63500 h 6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Freeform: Shape 189">
                <a:extLst>
                  <a:ext uri="{FF2B5EF4-FFF2-40B4-BE49-F238E27FC236}">
                    <a16:creationId xmlns:a16="http://schemas.microsoft.com/office/drawing/2014/main" xmlns="" id="{AA5E61D6-3657-418C-9BD4-E76F86569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57150 h 61"/>
                  <a:gd name="T2" fmla="*/ 1262063 w 799"/>
                  <a:gd name="T3" fmla="*/ 0 h 61"/>
                  <a:gd name="T4" fmla="*/ 1262063 w 799"/>
                  <a:gd name="T5" fmla="*/ 0 h 61"/>
                  <a:gd name="T6" fmla="*/ 1260475 w 799"/>
                  <a:gd name="T7" fmla="*/ 6350 h 61"/>
                  <a:gd name="T8" fmla="*/ 1262063 w 799"/>
                  <a:gd name="T9" fmla="*/ 15875 h 61"/>
                  <a:gd name="T10" fmla="*/ 1268413 w 799"/>
                  <a:gd name="T11" fmla="*/ 36513 h 61"/>
                  <a:gd name="T12" fmla="*/ 17463 w 799"/>
                  <a:gd name="T13" fmla="*/ 96838 h 61"/>
                  <a:gd name="T14" fmla="*/ 17463 w 799"/>
                  <a:gd name="T15" fmla="*/ 96838 h 61"/>
                  <a:gd name="T16" fmla="*/ 20638 w 799"/>
                  <a:gd name="T17" fmla="*/ 82550 h 61"/>
                  <a:gd name="T18" fmla="*/ 20638 w 799"/>
                  <a:gd name="T19" fmla="*/ 73025 h 61"/>
                  <a:gd name="T20" fmla="*/ 17463 w 799"/>
                  <a:gd name="T21" fmla="*/ 68263 h 61"/>
                  <a:gd name="T22" fmla="*/ 15875 w 799"/>
                  <a:gd name="T23" fmla="*/ 63500 h 61"/>
                  <a:gd name="T24" fmla="*/ 9525 w 799"/>
                  <a:gd name="T25" fmla="*/ 61913 h 61"/>
                  <a:gd name="T26" fmla="*/ 0 w 799"/>
                  <a:gd name="T27" fmla="*/ 57150 h 61"/>
                  <a:gd name="T28" fmla="*/ 0 w 799"/>
                  <a:gd name="T29" fmla="*/ 57150 h 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Freeform: Shape 190">
                <a:extLst>
                  <a:ext uri="{FF2B5EF4-FFF2-40B4-BE49-F238E27FC236}">
                    <a16:creationId xmlns:a16="http://schemas.microsoft.com/office/drawing/2014/main" xmlns="" id="{CFEC77B0-6940-4499-A3BD-0C72DF442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4763 w 810"/>
                  <a:gd name="T1" fmla="*/ 57150 h 61"/>
                  <a:gd name="T2" fmla="*/ 1250950 w 810"/>
                  <a:gd name="T3" fmla="*/ 0 h 61"/>
                  <a:gd name="T4" fmla="*/ 1250950 w 810"/>
                  <a:gd name="T5" fmla="*/ 0 h 61"/>
                  <a:gd name="T6" fmla="*/ 1250950 w 810"/>
                  <a:gd name="T7" fmla="*/ 7938 h 61"/>
                  <a:gd name="T8" fmla="*/ 1254125 w 810"/>
                  <a:gd name="T9" fmla="*/ 17463 h 61"/>
                  <a:gd name="T10" fmla="*/ 1262063 w 810"/>
                  <a:gd name="T11" fmla="*/ 25400 h 61"/>
                  <a:gd name="T12" fmla="*/ 1274763 w 810"/>
                  <a:gd name="T13" fmla="*/ 31750 h 61"/>
                  <a:gd name="T14" fmla="*/ 1274763 w 810"/>
                  <a:gd name="T15" fmla="*/ 31750 h 61"/>
                  <a:gd name="T16" fmla="*/ 1285875 w 810"/>
                  <a:gd name="T17" fmla="*/ 36513 h 61"/>
                  <a:gd name="T18" fmla="*/ 0 w 810"/>
                  <a:gd name="T19" fmla="*/ 96838 h 61"/>
                  <a:gd name="T20" fmla="*/ 0 w 810"/>
                  <a:gd name="T21" fmla="*/ 96838 h 61"/>
                  <a:gd name="T22" fmla="*/ 6350 w 810"/>
                  <a:gd name="T23" fmla="*/ 87313 h 61"/>
                  <a:gd name="T24" fmla="*/ 9525 w 810"/>
                  <a:gd name="T25" fmla="*/ 79375 h 61"/>
                  <a:gd name="T26" fmla="*/ 6350 w 810"/>
                  <a:gd name="T27" fmla="*/ 68263 h 61"/>
                  <a:gd name="T28" fmla="*/ 4763 w 810"/>
                  <a:gd name="T29" fmla="*/ 57150 h 61"/>
                  <a:gd name="T30" fmla="*/ 4763 w 810"/>
                  <a:gd name="T31" fmla="*/ 57150 h 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Freeform: Shape 191">
                <a:extLst>
                  <a:ext uri="{FF2B5EF4-FFF2-40B4-BE49-F238E27FC236}">
                    <a16:creationId xmlns:a16="http://schemas.microsoft.com/office/drawing/2014/main" xmlns="" id="{654EAF29-605D-4C90-A726-D6B0C8F7E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60325 h 61"/>
                  <a:gd name="T2" fmla="*/ 1250950 w 795"/>
                  <a:gd name="T3" fmla="*/ 0 h 61"/>
                  <a:gd name="T4" fmla="*/ 1250950 w 795"/>
                  <a:gd name="T5" fmla="*/ 0 h 61"/>
                  <a:gd name="T6" fmla="*/ 1257300 w 795"/>
                  <a:gd name="T7" fmla="*/ 12700 h 61"/>
                  <a:gd name="T8" fmla="*/ 1262063 w 795"/>
                  <a:gd name="T9" fmla="*/ 23813 h 61"/>
                  <a:gd name="T10" fmla="*/ 1262063 w 795"/>
                  <a:gd name="T11" fmla="*/ 34925 h 61"/>
                  <a:gd name="T12" fmla="*/ 1262063 w 795"/>
                  <a:gd name="T13" fmla="*/ 34925 h 61"/>
                  <a:gd name="T14" fmla="*/ 1262063 w 795"/>
                  <a:gd name="T15" fmla="*/ 38100 h 61"/>
                  <a:gd name="T16" fmla="*/ 14288 w 795"/>
                  <a:gd name="T17" fmla="*/ 96838 h 61"/>
                  <a:gd name="T18" fmla="*/ 14288 w 795"/>
                  <a:gd name="T19" fmla="*/ 96838 h 61"/>
                  <a:gd name="T20" fmla="*/ 17463 w 795"/>
                  <a:gd name="T21" fmla="*/ 88900 h 61"/>
                  <a:gd name="T22" fmla="*/ 20638 w 795"/>
                  <a:gd name="T23" fmla="*/ 79375 h 61"/>
                  <a:gd name="T24" fmla="*/ 26988 w 795"/>
                  <a:gd name="T25" fmla="*/ 68263 h 61"/>
                  <a:gd name="T26" fmla="*/ 26988 w 795"/>
                  <a:gd name="T27" fmla="*/ 65088 h 61"/>
                  <a:gd name="T28" fmla="*/ 23813 w 795"/>
                  <a:gd name="T29" fmla="*/ 61913 h 61"/>
                  <a:gd name="T30" fmla="*/ 14288 w 795"/>
                  <a:gd name="T31" fmla="*/ 60325 h 61"/>
                  <a:gd name="T32" fmla="*/ 0 w 795"/>
                  <a:gd name="T33" fmla="*/ 60325 h 61"/>
                  <a:gd name="T34" fmla="*/ 0 w 795"/>
                  <a:gd name="T35" fmla="*/ 60325 h 6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Freeform: Shape 192">
                <a:extLst>
                  <a:ext uri="{FF2B5EF4-FFF2-40B4-BE49-F238E27FC236}">
                    <a16:creationId xmlns:a16="http://schemas.microsoft.com/office/drawing/2014/main" xmlns="" id="{3548C533-A1FD-4AB9-A0ED-1781E4DD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23813 w 823"/>
                  <a:gd name="T1" fmla="*/ 57150 h 61"/>
                  <a:gd name="T2" fmla="*/ 1260475 w 823"/>
                  <a:gd name="T3" fmla="*/ 0 h 61"/>
                  <a:gd name="T4" fmla="*/ 1260475 w 823"/>
                  <a:gd name="T5" fmla="*/ 0 h 61"/>
                  <a:gd name="T6" fmla="*/ 1260475 w 823"/>
                  <a:gd name="T7" fmla="*/ 6350 h 61"/>
                  <a:gd name="T8" fmla="*/ 1263650 w 823"/>
                  <a:gd name="T9" fmla="*/ 11113 h 61"/>
                  <a:gd name="T10" fmla="*/ 1270000 w 823"/>
                  <a:gd name="T11" fmla="*/ 17463 h 61"/>
                  <a:gd name="T12" fmla="*/ 1281113 w 823"/>
                  <a:gd name="T13" fmla="*/ 20638 h 61"/>
                  <a:gd name="T14" fmla="*/ 1281113 w 823"/>
                  <a:gd name="T15" fmla="*/ 20638 h 61"/>
                  <a:gd name="T16" fmla="*/ 1296988 w 823"/>
                  <a:gd name="T17" fmla="*/ 28575 h 61"/>
                  <a:gd name="T18" fmla="*/ 1306513 w 823"/>
                  <a:gd name="T19" fmla="*/ 34925 h 61"/>
                  <a:gd name="T20" fmla="*/ 0 w 823"/>
                  <a:gd name="T21" fmla="*/ 96838 h 61"/>
                  <a:gd name="T22" fmla="*/ 0 w 823"/>
                  <a:gd name="T23" fmla="*/ 96838 h 61"/>
                  <a:gd name="T24" fmla="*/ 4763 w 823"/>
                  <a:gd name="T25" fmla="*/ 93663 h 61"/>
                  <a:gd name="T26" fmla="*/ 4763 w 823"/>
                  <a:gd name="T27" fmla="*/ 93663 h 61"/>
                  <a:gd name="T28" fmla="*/ 17463 w 823"/>
                  <a:gd name="T29" fmla="*/ 87313 h 61"/>
                  <a:gd name="T30" fmla="*/ 22225 w 823"/>
                  <a:gd name="T31" fmla="*/ 84138 h 61"/>
                  <a:gd name="T32" fmla="*/ 23813 w 823"/>
                  <a:gd name="T33" fmla="*/ 79375 h 61"/>
                  <a:gd name="T34" fmla="*/ 25400 w 823"/>
                  <a:gd name="T35" fmla="*/ 68263 h 61"/>
                  <a:gd name="T36" fmla="*/ 23813 w 823"/>
                  <a:gd name="T37" fmla="*/ 57150 h 61"/>
                  <a:gd name="T38" fmla="*/ 23813 w 823"/>
                  <a:gd name="T39" fmla="*/ 57150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Freeform: Shape 193">
                <a:extLst>
                  <a:ext uri="{FF2B5EF4-FFF2-40B4-BE49-F238E27FC236}">
                    <a16:creationId xmlns:a16="http://schemas.microsoft.com/office/drawing/2014/main" xmlns="" id="{DFC7DEC9-86E9-4737-9E0B-D944B6BA6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58738 h 61"/>
                  <a:gd name="T2" fmla="*/ 1247775 w 788"/>
                  <a:gd name="T3" fmla="*/ 0 h 61"/>
                  <a:gd name="T4" fmla="*/ 1247775 w 788"/>
                  <a:gd name="T5" fmla="*/ 0 h 61"/>
                  <a:gd name="T6" fmla="*/ 1244600 w 788"/>
                  <a:gd name="T7" fmla="*/ 9525 h 61"/>
                  <a:gd name="T8" fmla="*/ 1247775 w 788"/>
                  <a:gd name="T9" fmla="*/ 17463 h 61"/>
                  <a:gd name="T10" fmla="*/ 1250950 w 788"/>
                  <a:gd name="T11" fmla="*/ 39688 h 61"/>
                  <a:gd name="T12" fmla="*/ 11113 w 788"/>
                  <a:gd name="T13" fmla="*/ 96838 h 61"/>
                  <a:gd name="T14" fmla="*/ 11113 w 788"/>
                  <a:gd name="T15" fmla="*/ 96838 h 61"/>
                  <a:gd name="T16" fmla="*/ 12700 w 788"/>
                  <a:gd name="T17" fmla="*/ 85725 h 61"/>
                  <a:gd name="T18" fmla="*/ 12700 w 788"/>
                  <a:gd name="T19" fmla="*/ 76200 h 61"/>
                  <a:gd name="T20" fmla="*/ 9525 w 788"/>
                  <a:gd name="T21" fmla="*/ 66675 h 61"/>
                  <a:gd name="T22" fmla="*/ 0 w 788"/>
                  <a:gd name="T23" fmla="*/ 58738 h 61"/>
                  <a:gd name="T24" fmla="*/ 0 w 788"/>
                  <a:gd name="T25" fmla="*/ 58738 h 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Freeform: Shape 194">
                <a:extLst>
                  <a:ext uri="{FF2B5EF4-FFF2-40B4-BE49-F238E27FC236}">
                    <a16:creationId xmlns:a16="http://schemas.microsoft.com/office/drawing/2014/main" xmlns="" id="{59287174-06DA-44C6-BBF1-A9BE6ED9D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587375 w 790"/>
                  <a:gd name="T1" fmla="*/ 311150 h 196"/>
                  <a:gd name="T2" fmla="*/ 587375 w 790"/>
                  <a:gd name="T3" fmla="*/ 311150 h 196"/>
                  <a:gd name="T4" fmla="*/ 484188 w 790"/>
                  <a:gd name="T5" fmla="*/ 309563 h 196"/>
                  <a:gd name="T6" fmla="*/ 427038 w 790"/>
                  <a:gd name="T7" fmla="*/ 307975 h 196"/>
                  <a:gd name="T8" fmla="*/ 369888 w 790"/>
                  <a:gd name="T9" fmla="*/ 303213 h 196"/>
                  <a:gd name="T10" fmla="*/ 319088 w 790"/>
                  <a:gd name="T11" fmla="*/ 296863 h 196"/>
                  <a:gd name="T12" fmla="*/ 273050 w 790"/>
                  <a:gd name="T13" fmla="*/ 288925 h 196"/>
                  <a:gd name="T14" fmla="*/ 258763 w 790"/>
                  <a:gd name="T15" fmla="*/ 284163 h 196"/>
                  <a:gd name="T16" fmla="*/ 246063 w 790"/>
                  <a:gd name="T17" fmla="*/ 279400 h 196"/>
                  <a:gd name="T18" fmla="*/ 234950 w 790"/>
                  <a:gd name="T19" fmla="*/ 273050 h 196"/>
                  <a:gd name="T20" fmla="*/ 233363 w 790"/>
                  <a:gd name="T21" fmla="*/ 266700 h 196"/>
                  <a:gd name="T22" fmla="*/ 233363 w 790"/>
                  <a:gd name="T23" fmla="*/ 266700 h 196"/>
                  <a:gd name="T24" fmla="*/ 228600 w 790"/>
                  <a:gd name="T25" fmla="*/ 254000 h 196"/>
                  <a:gd name="T26" fmla="*/ 222250 w 790"/>
                  <a:gd name="T27" fmla="*/ 242888 h 196"/>
                  <a:gd name="T28" fmla="*/ 211138 w 790"/>
                  <a:gd name="T29" fmla="*/ 230188 h 196"/>
                  <a:gd name="T30" fmla="*/ 198438 w 790"/>
                  <a:gd name="T31" fmla="*/ 219075 h 196"/>
                  <a:gd name="T32" fmla="*/ 157163 w 790"/>
                  <a:gd name="T33" fmla="*/ 192088 h 196"/>
                  <a:gd name="T34" fmla="*/ 101600 w 790"/>
                  <a:gd name="T35" fmla="*/ 157163 h 196"/>
                  <a:gd name="T36" fmla="*/ 101600 w 790"/>
                  <a:gd name="T37" fmla="*/ 157163 h 196"/>
                  <a:gd name="T38" fmla="*/ 82550 w 790"/>
                  <a:gd name="T39" fmla="*/ 146050 h 196"/>
                  <a:gd name="T40" fmla="*/ 66675 w 790"/>
                  <a:gd name="T41" fmla="*/ 133350 h 196"/>
                  <a:gd name="T42" fmla="*/ 52388 w 790"/>
                  <a:gd name="T43" fmla="*/ 120650 h 196"/>
                  <a:gd name="T44" fmla="*/ 36513 w 790"/>
                  <a:gd name="T45" fmla="*/ 107950 h 196"/>
                  <a:gd name="T46" fmla="*/ 17463 w 790"/>
                  <a:gd name="T47" fmla="*/ 84138 h 196"/>
                  <a:gd name="T48" fmla="*/ 0 w 790"/>
                  <a:gd name="T49" fmla="*/ 58738 h 196"/>
                  <a:gd name="T50" fmla="*/ 1254125 w 790"/>
                  <a:gd name="T51" fmla="*/ 0 h 196"/>
                  <a:gd name="T52" fmla="*/ 1254125 w 790"/>
                  <a:gd name="T53" fmla="*/ 0 h 196"/>
                  <a:gd name="T54" fmla="*/ 1247775 w 790"/>
                  <a:gd name="T55" fmla="*/ 19050 h 196"/>
                  <a:gd name="T56" fmla="*/ 1235075 w 790"/>
                  <a:gd name="T57" fmla="*/ 38100 h 196"/>
                  <a:gd name="T58" fmla="*/ 1222375 w 790"/>
                  <a:gd name="T59" fmla="*/ 60325 h 196"/>
                  <a:gd name="T60" fmla="*/ 1206500 w 790"/>
                  <a:gd name="T61" fmla="*/ 79375 h 196"/>
                  <a:gd name="T62" fmla="*/ 1189038 w 790"/>
                  <a:gd name="T63" fmla="*/ 98425 h 196"/>
                  <a:gd name="T64" fmla="*/ 1171575 w 790"/>
                  <a:gd name="T65" fmla="*/ 120650 h 196"/>
                  <a:gd name="T66" fmla="*/ 1128713 w 790"/>
                  <a:gd name="T67" fmla="*/ 157163 h 196"/>
                  <a:gd name="T68" fmla="*/ 1128713 w 790"/>
                  <a:gd name="T69" fmla="*/ 157163 h 196"/>
                  <a:gd name="T70" fmla="*/ 1104900 w 790"/>
                  <a:gd name="T71" fmla="*/ 176213 h 196"/>
                  <a:gd name="T72" fmla="*/ 1082675 w 790"/>
                  <a:gd name="T73" fmla="*/ 193675 h 196"/>
                  <a:gd name="T74" fmla="*/ 1042988 w 790"/>
                  <a:gd name="T75" fmla="*/ 219075 h 196"/>
                  <a:gd name="T76" fmla="*/ 1025525 w 790"/>
                  <a:gd name="T77" fmla="*/ 231775 h 196"/>
                  <a:gd name="T78" fmla="*/ 1012825 w 790"/>
                  <a:gd name="T79" fmla="*/ 242888 h 196"/>
                  <a:gd name="T80" fmla="*/ 1004888 w 790"/>
                  <a:gd name="T81" fmla="*/ 254000 h 196"/>
                  <a:gd name="T82" fmla="*/ 1000125 w 790"/>
                  <a:gd name="T83" fmla="*/ 266700 h 196"/>
                  <a:gd name="T84" fmla="*/ 1000125 w 790"/>
                  <a:gd name="T85" fmla="*/ 266700 h 196"/>
                  <a:gd name="T86" fmla="*/ 998538 w 790"/>
                  <a:gd name="T87" fmla="*/ 268288 h 196"/>
                  <a:gd name="T88" fmla="*/ 995363 w 790"/>
                  <a:gd name="T89" fmla="*/ 273050 h 196"/>
                  <a:gd name="T90" fmla="*/ 985838 w 790"/>
                  <a:gd name="T91" fmla="*/ 279400 h 196"/>
                  <a:gd name="T92" fmla="*/ 968375 w 790"/>
                  <a:gd name="T93" fmla="*/ 284163 h 196"/>
                  <a:gd name="T94" fmla="*/ 949325 w 790"/>
                  <a:gd name="T95" fmla="*/ 288925 h 196"/>
                  <a:gd name="T96" fmla="*/ 895350 w 790"/>
                  <a:gd name="T97" fmla="*/ 296863 h 196"/>
                  <a:gd name="T98" fmla="*/ 833438 w 790"/>
                  <a:gd name="T99" fmla="*/ 303213 h 196"/>
                  <a:gd name="T100" fmla="*/ 766763 w 790"/>
                  <a:gd name="T101" fmla="*/ 307975 h 196"/>
                  <a:gd name="T102" fmla="*/ 696913 w 790"/>
                  <a:gd name="T103" fmla="*/ 309563 h 196"/>
                  <a:gd name="T104" fmla="*/ 587375 w 790"/>
                  <a:gd name="T105" fmla="*/ 311150 h 196"/>
                  <a:gd name="T106" fmla="*/ 587375 w 790"/>
                  <a:gd name="T107" fmla="*/ 311150 h 1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Freeform: Shape 195">
                <a:extLst>
                  <a:ext uri="{FF2B5EF4-FFF2-40B4-BE49-F238E27FC236}">
                    <a16:creationId xmlns:a16="http://schemas.microsoft.com/office/drawing/2014/main" xmlns="" id="{6276F107-BBF6-4A40-B211-1DB2D2E2E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130175 w 228"/>
                  <a:gd name="T1" fmla="*/ 269875 h 176"/>
                  <a:gd name="T2" fmla="*/ 130175 w 228"/>
                  <a:gd name="T3" fmla="*/ 269875 h 176"/>
                  <a:gd name="T4" fmla="*/ 115888 w 228"/>
                  <a:gd name="T5" fmla="*/ 236538 h 176"/>
                  <a:gd name="T6" fmla="*/ 103188 w 228"/>
                  <a:gd name="T7" fmla="*/ 206375 h 176"/>
                  <a:gd name="T8" fmla="*/ 82550 w 228"/>
                  <a:gd name="T9" fmla="*/ 173038 h 176"/>
                  <a:gd name="T10" fmla="*/ 53975 w 228"/>
                  <a:gd name="T11" fmla="*/ 127000 h 176"/>
                  <a:gd name="T12" fmla="*/ 53975 w 228"/>
                  <a:gd name="T13" fmla="*/ 127000 h 176"/>
                  <a:gd name="T14" fmla="*/ 39688 w 228"/>
                  <a:gd name="T15" fmla="*/ 101600 h 176"/>
                  <a:gd name="T16" fmla="*/ 23813 w 228"/>
                  <a:gd name="T17" fmla="*/ 73025 h 176"/>
                  <a:gd name="T18" fmla="*/ 0 w 228"/>
                  <a:gd name="T19" fmla="*/ 15875 h 176"/>
                  <a:gd name="T20" fmla="*/ 357188 w 228"/>
                  <a:gd name="T21" fmla="*/ 0 h 176"/>
                  <a:gd name="T22" fmla="*/ 357188 w 228"/>
                  <a:gd name="T23" fmla="*/ 0 h 176"/>
                  <a:gd name="T24" fmla="*/ 361950 w 228"/>
                  <a:gd name="T25" fmla="*/ 65088 h 176"/>
                  <a:gd name="T26" fmla="*/ 361950 w 228"/>
                  <a:gd name="T27" fmla="*/ 127000 h 176"/>
                  <a:gd name="T28" fmla="*/ 361950 w 228"/>
                  <a:gd name="T29" fmla="*/ 127000 h 176"/>
                  <a:gd name="T30" fmla="*/ 358775 w 228"/>
                  <a:gd name="T31" fmla="*/ 174625 h 176"/>
                  <a:gd name="T32" fmla="*/ 355600 w 228"/>
                  <a:gd name="T33" fmla="*/ 211138 h 176"/>
                  <a:gd name="T34" fmla="*/ 355600 w 228"/>
                  <a:gd name="T35" fmla="*/ 241300 h 176"/>
                  <a:gd name="T36" fmla="*/ 355600 w 228"/>
                  <a:gd name="T37" fmla="*/ 257175 h 176"/>
                  <a:gd name="T38" fmla="*/ 358775 w 228"/>
                  <a:gd name="T39" fmla="*/ 273050 h 176"/>
                  <a:gd name="T40" fmla="*/ 358775 w 228"/>
                  <a:gd name="T41" fmla="*/ 273050 h 176"/>
                  <a:gd name="T42" fmla="*/ 358775 w 228"/>
                  <a:gd name="T43" fmla="*/ 279400 h 176"/>
                  <a:gd name="T44" fmla="*/ 358775 w 228"/>
                  <a:gd name="T45" fmla="*/ 279400 h 176"/>
                  <a:gd name="T46" fmla="*/ 249238 w 228"/>
                  <a:gd name="T47" fmla="*/ 277813 h 176"/>
                  <a:gd name="T48" fmla="*/ 187325 w 228"/>
                  <a:gd name="T49" fmla="*/ 273050 h 176"/>
                  <a:gd name="T50" fmla="*/ 130175 w 228"/>
                  <a:gd name="T51" fmla="*/ 269875 h 176"/>
                  <a:gd name="T52" fmla="*/ 130175 w 228"/>
                  <a:gd name="T53" fmla="*/ 269875 h 1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Freeform: Shape 196">
                <a:extLst>
                  <a:ext uri="{FF2B5EF4-FFF2-40B4-BE49-F238E27FC236}">
                    <a16:creationId xmlns:a16="http://schemas.microsoft.com/office/drawing/2014/main" xmlns="" id="{AA3F4867-6B84-40D5-ADAC-9E070738B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512763 w 323"/>
                  <a:gd name="T3" fmla="*/ 0 h 171"/>
                  <a:gd name="T4" fmla="*/ 485775 w 323"/>
                  <a:gd name="T5" fmla="*/ 222250 h 171"/>
                  <a:gd name="T6" fmla="*/ 485775 w 323"/>
                  <a:gd name="T7" fmla="*/ 222250 h 171"/>
                  <a:gd name="T8" fmla="*/ 484188 w 323"/>
                  <a:gd name="T9" fmla="*/ 233363 h 171"/>
                  <a:gd name="T10" fmla="*/ 479425 w 323"/>
                  <a:gd name="T11" fmla="*/ 241300 h 171"/>
                  <a:gd name="T12" fmla="*/ 469900 w 323"/>
                  <a:gd name="T13" fmla="*/ 249238 h 171"/>
                  <a:gd name="T14" fmla="*/ 461963 w 323"/>
                  <a:gd name="T15" fmla="*/ 255588 h 171"/>
                  <a:gd name="T16" fmla="*/ 454025 w 323"/>
                  <a:gd name="T17" fmla="*/ 260350 h 171"/>
                  <a:gd name="T18" fmla="*/ 442913 w 323"/>
                  <a:gd name="T19" fmla="*/ 265113 h 171"/>
                  <a:gd name="T20" fmla="*/ 431800 w 323"/>
                  <a:gd name="T21" fmla="*/ 266700 h 171"/>
                  <a:gd name="T22" fmla="*/ 423863 w 323"/>
                  <a:gd name="T23" fmla="*/ 266700 h 171"/>
                  <a:gd name="T24" fmla="*/ 0 w 323"/>
                  <a:gd name="T25" fmla="*/ 271463 h 171"/>
                  <a:gd name="T26" fmla="*/ 0 w 323"/>
                  <a:gd name="T27" fmla="*/ 0 h 1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Freeform: Shape 197">
                <a:extLst>
                  <a:ext uri="{FF2B5EF4-FFF2-40B4-BE49-F238E27FC236}">
                    <a16:creationId xmlns:a16="http://schemas.microsoft.com/office/drawing/2014/main" xmlns="" id="{70CF585C-2254-4A52-BA21-528074011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508000 w 320"/>
                  <a:gd name="T5" fmla="*/ 0 h 170"/>
                  <a:gd name="T6" fmla="*/ 508000 w 320"/>
                  <a:gd name="T7" fmla="*/ 0 h 170"/>
                  <a:gd name="T8" fmla="*/ 481013 w 320"/>
                  <a:gd name="T9" fmla="*/ 222250 h 170"/>
                  <a:gd name="T10" fmla="*/ 481013 w 320"/>
                  <a:gd name="T11" fmla="*/ 222250 h 170"/>
                  <a:gd name="T12" fmla="*/ 479425 w 320"/>
                  <a:gd name="T13" fmla="*/ 233363 h 170"/>
                  <a:gd name="T14" fmla="*/ 474663 w 320"/>
                  <a:gd name="T15" fmla="*/ 241300 h 170"/>
                  <a:gd name="T16" fmla="*/ 465138 w 320"/>
                  <a:gd name="T17" fmla="*/ 249238 h 170"/>
                  <a:gd name="T18" fmla="*/ 457200 w 320"/>
                  <a:gd name="T19" fmla="*/ 255588 h 170"/>
                  <a:gd name="T20" fmla="*/ 449263 w 320"/>
                  <a:gd name="T21" fmla="*/ 260350 h 170"/>
                  <a:gd name="T22" fmla="*/ 438150 w 320"/>
                  <a:gd name="T23" fmla="*/ 265113 h 170"/>
                  <a:gd name="T24" fmla="*/ 427038 w 320"/>
                  <a:gd name="T25" fmla="*/ 266700 h 170"/>
                  <a:gd name="T26" fmla="*/ 419100 w 320"/>
                  <a:gd name="T27" fmla="*/ 266700 h 170"/>
                  <a:gd name="T28" fmla="*/ 419100 w 320"/>
                  <a:gd name="T29" fmla="*/ 266700 h 170"/>
                  <a:gd name="T30" fmla="*/ 1588 w 320"/>
                  <a:gd name="T31" fmla="*/ 269875 h 170"/>
                  <a:gd name="T32" fmla="*/ 1588 w 320"/>
                  <a:gd name="T33" fmla="*/ 269875 h 170"/>
                  <a:gd name="T34" fmla="*/ 0 w 320"/>
                  <a:gd name="T35" fmla="*/ 0 h 170"/>
                  <a:gd name="T36" fmla="*/ 0 w 320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Freeform: Shape 198">
                <a:extLst>
                  <a:ext uri="{FF2B5EF4-FFF2-40B4-BE49-F238E27FC236}">
                    <a16:creationId xmlns:a16="http://schemas.microsoft.com/office/drawing/2014/main" xmlns="" id="{D3C02882-DFE9-4BBE-A489-C67065F4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501650 w 316"/>
                  <a:gd name="T5" fmla="*/ 0 h 170"/>
                  <a:gd name="T6" fmla="*/ 501650 w 316"/>
                  <a:gd name="T7" fmla="*/ 0 h 170"/>
                  <a:gd name="T8" fmla="*/ 474663 w 316"/>
                  <a:gd name="T9" fmla="*/ 222250 h 170"/>
                  <a:gd name="T10" fmla="*/ 474663 w 316"/>
                  <a:gd name="T11" fmla="*/ 222250 h 170"/>
                  <a:gd name="T12" fmla="*/ 473075 w 316"/>
                  <a:gd name="T13" fmla="*/ 233363 h 170"/>
                  <a:gd name="T14" fmla="*/ 468313 w 316"/>
                  <a:gd name="T15" fmla="*/ 241300 h 170"/>
                  <a:gd name="T16" fmla="*/ 458788 w 316"/>
                  <a:gd name="T17" fmla="*/ 247650 h 170"/>
                  <a:gd name="T18" fmla="*/ 450850 w 316"/>
                  <a:gd name="T19" fmla="*/ 254000 h 170"/>
                  <a:gd name="T20" fmla="*/ 442913 w 316"/>
                  <a:gd name="T21" fmla="*/ 260350 h 170"/>
                  <a:gd name="T22" fmla="*/ 431800 w 316"/>
                  <a:gd name="T23" fmla="*/ 265113 h 170"/>
                  <a:gd name="T24" fmla="*/ 422275 w 316"/>
                  <a:gd name="T25" fmla="*/ 266700 h 170"/>
                  <a:gd name="T26" fmla="*/ 412750 w 316"/>
                  <a:gd name="T27" fmla="*/ 266700 h 170"/>
                  <a:gd name="T28" fmla="*/ 412750 w 316"/>
                  <a:gd name="T29" fmla="*/ 266700 h 170"/>
                  <a:gd name="T30" fmla="*/ 1588 w 316"/>
                  <a:gd name="T31" fmla="*/ 269875 h 170"/>
                  <a:gd name="T32" fmla="*/ 1588 w 316"/>
                  <a:gd name="T33" fmla="*/ 269875 h 170"/>
                  <a:gd name="T34" fmla="*/ 0 w 316"/>
                  <a:gd name="T35" fmla="*/ 0 h 170"/>
                  <a:gd name="T36" fmla="*/ 0 w 316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Freeform: Shape 199">
                <a:extLst>
                  <a:ext uri="{FF2B5EF4-FFF2-40B4-BE49-F238E27FC236}">
                    <a16:creationId xmlns:a16="http://schemas.microsoft.com/office/drawing/2014/main" xmlns="" id="{627BCCB7-2125-47A9-9974-6B5F855B3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495300 w 312"/>
                  <a:gd name="T5" fmla="*/ 0 h 168"/>
                  <a:gd name="T6" fmla="*/ 495300 w 312"/>
                  <a:gd name="T7" fmla="*/ 0 h 168"/>
                  <a:gd name="T8" fmla="*/ 468313 w 312"/>
                  <a:gd name="T9" fmla="*/ 222250 h 168"/>
                  <a:gd name="T10" fmla="*/ 468313 w 312"/>
                  <a:gd name="T11" fmla="*/ 222250 h 168"/>
                  <a:gd name="T12" fmla="*/ 466725 w 312"/>
                  <a:gd name="T13" fmla="*/ 233363 h 168"/>
                  <a:gd name="T14" fmla="*/ 461963 w 312"/>
                  <a:gd name="T15" fmla="*/ 241300 h 168"/>
                  <a:gd name="T16" fmla="*/ 452438 w 312"/>
                  <a:gd name="T17" fmla="*/ 247650 h 168"/>
                  <a:gd name="T18" fmla="*/ 444500 w 312"/>
                  <a:gd name="T19" fmla="*/ 254000 h 168"/>
                  <a:gd name="T20" fmla="*/ 436563 w 312"/>
                  <a:gd name="T21" fmla="*/ 260350 h 168"/>
                  <a:gd name="T22" fmla="*/ 427038 w 312"/>
                  <a:gd name="T23" fmla="*/ 265113 h 168"/>
                  <a:gd name="T24" fmla="*/ 415925 w 312"/>
                  <a:gd name="T25" fmla="*/ 266700 h 168"/>
                  <a:gd name="T26" fmla="*/ 407988 w 312"/>
                  <a:gd name="T27" fmla="*/ 266700 h 168"/>
                  <a:gd name="T28" fmla="*/ 407988 w 312"/>
                  <a:gd name="T29" fmla="*/ 266700 h 168"/>
                  <a:gd name="T30" fmla="*/ 0 w 312"/>
                  <a:gd name="T31" fmla="*/ 266700 h 168"/>
                  <a:gd name="T32" fmla="*/ 0 w 312"/>
                  <a:gd name="T33" fmla="*/ 266700 h 168"/>
                  <a:gd name="T34" fmla="*/ 0 w 312"/>
                  <a:gd name="T35" fmla="*/ 0 h 168"/>
                  <a:gd name="T36" fmla="*/ 0 w 312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Freeform: Shape 200">
                <a:extLst>
                  <a:ext uri="{FF2B5EF4-FFF2-40B4-BE49-F238E27FC236}">
                    <a16:creationId xmlns:a16="http://schemas.microsoft.com/office/drawing/2014/main" xmlns="" id="{C15B0F82-EAF1-4823-B723-C4395AE0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488950 w 308"/>
                  <a:gd name="T5" fmla="*/ 0 h 168"/>
                  <a:gd name="T6" fmla="*/ 488950 w 308"/>
                  <a:gd name="T7" fmla="*/ 0 h 168"/>
                  <a:gd name="T8" fmla="*/ 461963 w 308"/>
                  <a:gd name="T9" fmla="*/ 222250 h 168"/>
                  <a:gd name="T10" fmla="*/ 461963 w 308"/>
                  <a:gd name="T11" fmla="*/ 222250 h 168"/>
                  <a:gd name="T12" fmla="*/ 460375 w 308"/>
                  <a:gd name="T13" fmla="*/ 233363 h 168"/>
                  <a:gd name="T14" fmla="*/ 455613 w 308"/>
                  <a:gd name="T15" fmla="*/ 241300 h 168"/>
                  <a:gd name="T16" fmla="*/ 446088 w 308"/>
                  <a:gd name="T17" fmla="*/ 247650 h 168"/>
                  <a:gd name="T18" fmla="*/ 439738 w 308"/>
                  <a:gd name="T19" fmla="*/ 254000 h 168"/>
                  <a:gd name="T20" fmla="*/ 430213 w 308"/>
                  <a:gd name="T21" fmla="*/ 260350 h 168"/>
                  <a:gd name="T22" fmla="*/ 420688 w 308"/>
                  <a:gd name="T23" fmla="*/ 263525 h 168"/>
                  <a:gd name="T24" fmla="*/ 409575 w 308"/>
                  <a:gd name="T25" fmla="*/ 266700 h 168"/>
                  <a:gd name="T26" fmla="*/ 401638 w 308"/>
                  <a:gd name="T27" fmla="*/ 266700 h 168"/>
                  <a:gd name="T28" fmla="*/ 401638 w 308"/>
                  <a:gd name="T29" fmla="*/ 266700 h 168"/>
                  <a:gd name="T30" fmla="*/ 0 w 308"/>
                  <a:gd name="T31" fmla="*/ 265113 h 168"/>
                  <a:gd name="T32" fmla="*/ 0 w 308"/>
                  <a:gd name="T33" fmla="*/ 265113 h 168"/>
                  <a:gd name="T34" fmla="*/ 0 w 308"/>
                  <a:gd name="T35" fmla="*/ 0 h 168"/>
                  <a:gd name="T36" fmla="*/ 0 w 308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Freeform: Shape 201">
                <a:extLst>
                  <a:ext uri="{FF2B5EF4-FFF2-40B4-BE49-F238E27FC236}">
                    <a16:creationId xmlns:a16="http://schemas.microsoft.com/office/drawing/2014/main" xmlns="" id="{6AFEAAE2-102D-4C2D-8167-209D36D4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482600 w 304"/>
                  <a:gd name="T5" fmla="*/ 0 h 168"/>
                  <a:gd name="T6" fmla="*/ 482600 w 304"/>
                  <a:gd name="T7" fmla="*/ 0 h 168"/>
                  <a:gd name="T8" fmla="*/ 455613 w 304"/>
                  <a:gd name="T9" fmla="*/ 222250 h 168"/>
                  <a:gd name="T10" fmla="*/ 455613 w 304"/>
                  <a:gd name="T11" fmla="*/ 222250 h 168"/>
                  <a:gd name="T12" fmla="*/ 454025 w 304"/>
                  <a:gd name="T13" fmla="*/ 233363 h 168"/>
                  <a:gd name="T14" fmla="*/ 449263 w 304"/>
                  <a:gd name="T15" fmla="*/ 241300 h 168"/>
                  <a:gd name="T16" fmla="*/ 442913 w 304"/>
                  <a:gd name="T17" fmla="*/ 247650 h 168"/>
                  <a:gd name="T18" fmla="*/ 433388 w 304"/>
                  <a:gd name="T19" fmla="*/ 254000 h 168"/>
                  <a:gd name="T20" fmla="*/ 423863 w 304"/>
                  <a:gd name="T21" fmla="*/ 260350 h 168"/>
                  <a:gd name="T22" fmla="*/ 414338 w 304"/>
                  <a:gd name="T23" fmla="*/ 263525 h 168"/>
                  <a:gd name="T24" fmla="*/ 403225 w 304"/>
                  <a:gd name="T25" fmla="*/ 265113 h 168"/>
                  <a:gd name="T26" fmla="*/ 395288 w 304"/>
                  <a:gd name="T27" fmla="*/ 266700 h 168"/>
                  <a:gd name="T28" fmla="*/ 395288 w 304"/>
                  <a:gd name="T29" fmla="*/ 266700 h 168"/>
                  <a:gd name="T30" fmla="*/ 0 w 304"/>
                  <a:gd name="T31" fmla="*/ 263525 h 168"/>
                  <a:gd name="T32" fmla="*/ 0 w 304"/>
                  <a:gd name="T33" fmla="*/ 263525 h 168"/>
                  <a:gd name="T34" fmla="*/ 0 w 304"/>
                  <a:gd name="T35" fmla="*/ 0 h 168"/>
                  <a:gd name="T36" fmla="*/ 0 w 304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Freeform: Shape 202">
                <a:extLst>
                  <a:ext uri="{FF2B5EF4-FFF2-40B4-BE49-F238E27FC236}">
                    <a16:creationId xmlns:a16="http://schemas.microsoft.com/office/drawing/2014/main" xmlns="" id="{1943ECAA-D335-48FA-8051-131D01493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476250 w 300"/>
                  <a:gd name="T5" fmla="*/ 0 h 168"/>
                  <a:gd name="T6" fmla="*/ 476250 w 300"/>
                  <a:gd name="T7" fmla="*/ 0 h 168"/>
                  <a:gd name="T8" fmla="*/ 449263 w 300"/>
                  <a:gd name="T9" fmla="*/ 222250 h 168"/>
                  <a:gd name="T10" fmla="*/ 449263 w 300"/>
                  <a:gd name="T11" fmla="*/ 222250 h 168"/>
                  <a:gd name="T12" fmla="*/ 447675 w 300"/>
                  <a:gd name="T13" fmla="*/ 233363 h 168"/>
                  <a:gd name="T14" fmla="*/ 442913 w 300"/>
                  <a:gd name="T15" fmla="*/ 241300 h 168"/>
                  <a:gd name="T16" fmla="*/ 436563 w 300"/>
                  <a:gd name="T17" fmla="*/ 247650 h 168"/>
                  <a:gd name="T18" fmla="*/ 427038 w 300"/>
                  <a:gd name="T19" fmla="*/ 254000 h 168"/>
                  <a:gd name="T20" fmla="*/ 419100 w 300"/>
                  <a:gd name="T21" fmla="*/ 258763 h 168"/>
                  <a:gd name="T22" fmla="*/ 407988 w 300"/>
                  <a:gd name="T23" fmla="*/ 263525 h 168"/>
                  <a:gd name="T24" fmla="*/ 400050 w 300"/>
                  <a:gd name="T25" fmla="*/ 265113 h 168"/>
                  <a:gd name="T26" fmla="*/ 388938 w 300"/>
                  <a:gd name="T27" fmla="*/ 266700 h 168"/>
                  <a:gd name="T28" fmla="*/ 388938 w 300"/>
                  <a:gd name="T29" fmla="*/ 266700 h 168"/>
                  <a:gd name="T30" fmla="*/ 0 w 300"/>
                  <a:gd name="T31" fmla="*/ 260350 h 168"/>
                  <a:gd name="T32" fmla="*/ 0 w 300"/>
                  <a:gd name="T33" fmla="*/ 260350 h 168"/>
                  <a:gd name="T34" fmla="*/ 0 w 300"/>
                  <a:gd name="T35" fmla="*/ 0 h 168"/>
                  <a:gd name="T36" fmla="*/ 0 w 300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Freeform: Shape 203">
                <a:extLst>
                  <a:ext uri="{FF2B5EF4-FFF2-40B4-BE49-F238E27FC236}">
                    <a16:creationId xmlns:a16="http://schemas.microsoft.com/office/drawing/2014/main" xmlns="" id="{65AE55F6-3DD7-486B-BC06-27072B1A8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471488 w 297"/>
                  <a:gd name="T5" fmla="*/ 0 h 168"/>
                  <a:gd name="T6" fmla="*/ 471488 w 297"/>
                  <a:gd name="T7" fmla="*/ 0 h 168"/>
                  <a:gd name="T8" fmla="*/ 444500 w 297"/>
                  <a:gd name="T9" fmla="*/ 222250 h 168"/>
                  <a:gd name="T10" fmla="*/ 444500 w 297"/>
                  <a:gd name="T11" fmla="*/ 222250 h 168"/>
                  <a:gd name="T12" fmla="*/ 442913 w 297"/>
                  <a:gd name="T13" fmla="*/ 233363 h 168"/>
                  <a:gd name="T14" fmla="*/ 438150 w 297"/>
                  <a:gd name="T15" fmla="*/ 241300 h 168"/>
                  <a:gd name="T16" fmla="*/ 431800 w 297"/>
                  <a:gd name="T17" fmla="*/ 247650 h 168"/>
                  <a:gd name="T18" fmla="*/ 422275 w 297"/>
                  <a:gd name="T19" fmla="*/ 254000 h 168"/>
                  <a:gd name="T20" fmla="*/ 414338 w 297"/>
                  <a:gd name="T21" fmla="*/ 258763 h 168"/>
                  <a:gd name="T22" fmla="*/ 403225 w 297"/>
                  <a:gd name="T23" fmla="*/ 263525 h 168"/>
                  <a:gd name="T24" fmla="*/ 395288 w 297"/>
                  <a:gd name="T25" fmla="*/ 265113 h 168"/>
                  <a:gd name="T26" fmla="*/ 385763 w 297"/>
                  <a:gd name="T27" fmla="*/ 266700 h 168"/>
                  <a:gd name="T28" fmla="*/ 385763 w 297"/>
                  <a:gd name="T29" fmla="*/ 266700 h 168"/>
                  <a:gd name="T30" fmla="*/ 1588 w 297"/>
                  <a:gd name="T31" fmla="*/ 258763 h 168"/>
                  <a:gd name="T32" fmla="*/ 1588 w 297"/>
                  <a:gd name="T33" fmla="*/ 258763 h 168"/>
                  <a:gd name="T34" fmla="*/ 0 w 297"/>
                  <a:gd name="T35" fmla="*/ 0 h 168"/>
                  <a:gd name="T36" fmla="*/ 0 w 297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Freeform: Shape 204">
                <a:extLst>
                  <a:ext uri="{FF2B5EF4-FFF2-40B4-BE49-F238E27FC236}">
                    <a16:creationId xmlns:a16="http://schemas.microsoft.com/office/drawing/2014/main" xmlns="" id="{3DAD209D-A7E9-4131-B16A-CB0066907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465138 w 293"/>
                  <a:gd name="T5" fmla="*/ 0 h 168"/>
                  <a:gd name="T6" fmla="*/ 465138 w 293"/>
                  <a:gd name="T7" fmla="*/ 0 h 168"/>
                  <a:gd name="T8" fmla="*/ 438150 w 293"/>
                  <a:gd name="T9" fmla="*/ 222250 h 168"/>
                  <a:gd name="T10" fmla="*/ 438150 w 293"/>
                  <a:gd name="T11" fmla="*/ 222250 h 168"/>
                  <a:gd name="T12" fmla="*/ 436563 w 293"/>
                  <a:gd name="T13" fmla="*/ 233363 h 168"/>
                  <a:gd name="T14" fmla="*/ 431800 w 293"/>
                  <a:gd name="T15" fmla="*/ 241300 h 168"/>
                  <a:gd name="T16" fmla="*/ 425450 w 293"/>
                  <a:gd name="T17" fmla="*/ 247650 h 168"/>
                  <a:gd name="T18" fmla="*/ 415925 w 293"/>
                  <a:gd name="T19" fmla="*/ 254000 h 168"/>
                  <a:gd name="T20" fmla="*/ 407988 w 293"/>
                  <a:gd name="T21" fmla="*/ 258763 h 168"/>
                  <a:gd name="T22" fmla="*/ 396875 w 293"/>
                  <a:gd name="T23" fmla="*/ 263525 h 168"/>
                  <a:gd name="T24" fmla="*/ 388938 w 293"/>
                  <a:gd name="T25" fmla="*/ 265113 h 168"/>
                  <a:gd name="T26" fmla="*/ 379413 w 293"/>
                  <a:gd name="T27" fmla="*/ 266700 h 168"/>
                  <a:gd name="T28" fmla="*/ 379413 w 293"/>
                  <a:gd name="T29" fmla="*/ 266700 h 168"/>
                  <a:gd name="T30" fmla="*/ 0 w 293"/>
                  <a:gd name="T31" fmla="*/ 258763 h 168"/>
                  <a:gd name="T32" fmla="*/ 0 w 293"/>
                  <a:gd name="T33" fmla="*/ 258763 h 168"/>
                  <a:gd name="T34" fmla="*/ 0 w 293"/>
                  <a:gd name="T35" fmla="*/ 0 h 168"/>
                  <a:gd name="T36" fmla="*/ 0 w 293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Freeform: Shape 205">
                <a:extLst>
                  <a:ext uri="{FF2B5EF4-FFF2-40B4-BE49-F238E27FC236}">
                    <a16:creationId xmlns:a16="http://schemas.microsoft.com/office/drawing/2014/main" xmlns="" id="{8F9193B3-88AB-4E50-A11E-29C2D23E6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458788 w 289"/>
                  <a:gd name="T5" fmla="*/ 0 h 168"/>
                  <a:gd name="T6" fmla="*/ 458788 w 289"/>
                  <a:gd name="T7" fmla="*/ 0 h 168"/>
                  <a:gd name="T8" fmla="*/ 431800 w 289"/>
                  <a:gd name="T9" fmla="*/ 222250 h 168"/>
                  <a:gd name="T10" fmla="*/ 431800 w 289"/>
                  <a:gd name="T11" fmla="*/ 222250 h 168"/>
                  <a:gd name="T12" fmla="*/ 430213 w 289"/>
                  <a:gd name="T13" fmla="*/ 233363 h 168"/>
                  <a:gd name="T14" fmla="*/ 425450 w 289"/>
                  <a:gd name="T15" fmla="*/ 239713 h 168"/>
                  <a:gd name="T16" fmla="*/ 419100 w 289"/>
                  <a:gd name="T17" fmla="*/ 247650 h 168"/>
                  <a:gd name="T18" fmla="*/ 409575 w 289"/>
                  <a:gd name="T19" fmla="*/ 254000 h 168"/>
                  <a:gd name="T20" fmla="*/ 401638 w 289"/>
                  <a:gd name="T21" fmla="*/ 258763 h 168"/>
                  <a:gd name="T22" fmla="*/ 393700 w 289"/>
                  <a:gd name="T23" fmla="*/ 263525 h 168"/>
                  <a:gd name="T24" fmla="*/ 373063 w 289"/>
                  <a:gd name="T25" fmla="*/ 266700 h 168"/>
                  <a:gd name="T26" fmla="*/ 373063 w 289"/>
                  <a:gd name="T27" fmla="*/ 266700 h 168"/>
                  <a:gd name="T28" fmla="*/ 0 w 289"/>
                  <a:gd name="T29" fmla="*/ 255588 h 168"/>
                  <a:gd name="T30" fmla="*/ 0 w 289"/>
                  <a:gd name="T31" fmla="*/ 255588 h 168"/>
                  <a:gd name="T32" fmla="*/ 0 w 289"/>
                  <a:gd name="T33" fmla="*/ 0 h 168"/>
                  <a:gd name="T34" fmla="*/ 0 w 289"/>
                  <a:gd name="T35" fmla="*/ 0 h 16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Freeform: Shape 206">
                <a:extLst>
                  <a:ext uri="{FF2B5EF4-FFF2-40B4-BE49-F238E27FC236}">
                    <a16:creationId xmlns:a16="http://schemas.microsoft.com/office/drawing/2014/main" xmlns="" id="{006E758B-2512-400B-A274-891147727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452438 w 285"/>
                  <a:gd name="T5" fmla="*/ 0 h 167"/>
                  <a:gd name="T6" fmla="*/ 452438 w 285"/>
                  <a:gd name="T7" fmla="*/ 0 h 167"/>
                  <a:gd name="T8" fmla="*/ 425450 w 285"/>
                  <a:gd name="T9" fmla="*/ 222250 h 167"/>
                  <a:gd name="T10" fmla="*/ 425450 w 285"/>
                  <a:gd name="T11" fmla="*/ 222250 h 167"/>
                  <a:gd name="T12" fmla="*/ 423863 w 285"/>
                  <a:gd name="T13" fmla="*/ 233363 h 167"/>
                  <a:gd name="T14" fmla="*/ 419100 w 285"/>
                  <a:gd name="T15" fmla="*/ 239713 h 167"/>
                  <a:gd name="T16" fmla="*/ 412750 w 285"/>
                  <a:gd name="T17" fmla="*/ 247650 h 167"/>
                  <a:gd name="T18" fmla="*/ 403225 w 285"/>
                  <a:gd name="T19" fmla="*/ 254000 h 167"/>
                  <a:gd name="T20" fmla="*/ 395288 w 285"/>
                  <a:gd name="T21" fmla="*/ 258763 h 167"/>
                  <a:gd name="T22" fmla="*/ 387350 w 285"/>
                  <a:gd name="T23" fmla="*/ 263525 h 167"/>
                  <a:gd name="T24" fmla="*/ 366713 w 285"/>
                  <a:gd name="T25" fmla="*/ 265113 h 167"/>
                  <a:gd name="T26" fmla="*/ 366713 w 285"/>
                  <a:gd name="T27" fmla="*/ 265113 h 167"/>
                  <a:gd name="T28" fmla="*/ 0 w 285"/>
                  <a:gd name="T29" fmla="*/ 254000 h 167"/>
                  <a:gd name="T30" fmla="*/ 0 w 285"/>
                  <a:gd name="T31" fmla="*/ 254000 h 167"/>
                  <a:gd name="T32" fmla="*/ 0 w 285"/>
                  <a:gd name="T33" fmla="*/ 0 h 167"/>
                  <a:gd name="T34" fmla="*/ 0 w 285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Freeform: Shape 207">
                <a:extLst>
                  <a:ext uri="{FF2B5EF4-FFF2-40B4-BE49-F238E27FC236}">
                    <a16:creationId xmlns:a16="http://schemas.microsoft.com/office/drawing/2014/main" xmlns="" id="{88D78096-0D55-4CE6-9E33-19A4EDF5A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446088 w 281"/>
                  <a:gd name="T5" fmla="*/ 0 h 167"/>
                  <a:gd name="T6" fmla="*/ 446088 w 281"/>
                  <a:gd name="T7" fmla="*/ 0 h 167"/>
                  <a:gd name="T8" fmla="*/ 419100 w 281"/>
                  <a:gd name="T9" fmla="*/ 222250 h 167"/>
                  <a:gd name="T10" fmla="*/ 419100 w 281"/>
                  <a:gd name="T11" fmla="*/ 222250 h 167"/>
                  <a:gd name="T12" fmla="*/ 417513 w 281"/>
                  <a:gd name="T13" fmla="*/ 230188 h 167"/>
                  <a:gd name="T14" fmla="*/ 412750 w 281"/>
                  <a:gd name="T15" fmla="*/ 239713 h 167"/>
                  <a:gd name="T16" fmla="*/ 406400 w 281"/>
                  <a:gd name="T17" fmla="*/ 247650 h 167"/>
                  <a:gd name="T18" fmla="*/ 396875 w 281"/>
                  <a:gd name="T19" fmla="*/ 254000 h 167"/>
                  <a:gd name="T20" fmla="*/ 388938 w 281"/>
                  <a:gd name="T21" fmla="*/ 258763 h 167"/>
                  <a:gd name="T22" fmla="*/ 381000 w 281"/>
                  <a:gd name="T23" fmla="*/ 263525 h 167"/>
                  <a:gd name="T24" fmla="*/ 363538 w 281"/>
                  <a:gd name="T25" fmla="*/ 265113 h 167"/>
                  <a:gd name="T26" fmla="*/ 363538 w 281"/>
                  <a:gd name="T27" fmla="*/ 265113 h 167"/>
                  <a:gd name="T28" fmla="*/ 0 w 281"/>
                  <a:gd name="T29" fmla="*/ 252413 h 167"/>
                  <a:gd name="T30" fmla="*/ 0 w 281"/>
                  <a:gd name="T31" fmla="*/ 252413 h 167"/>
                  <a:gd name="T32" fmla="*/ 0 w 281"/>
                  <a:gd name="T33" fmla="*/ 0 h 167"/>
                  <a:gd name="T34" fmla="*/ 0 w 281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Freeform: Shape 208">
                <a:extLst>
                  <a:ext uri="{FF2B5EF4-FFF2-40B4-BE49-F238E27FC236}">
                    <a16:creationId xmlns:a16="http://schemas.microsoft.com/office/drawing/2014/main" xmlns="" id="{1570EE97-2F7A-4818-BA54-EBEB57A8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588 w 278"/>
                  <a:gd name="T1" fmla="*/ 0 h 167"/>
                  <a:gd name="T2" fmla="*/ 1588 w 278"/>
                  <a:gd name="T3" fmla="*/ 0 h 167"/>
                  <a:gd name="T4" fmla="*/ 441325 w 278"/>
                  <a:gd name="T5" fmla="*/ 0 h 167"/>
                  <a:gd name="T6" fmla="*/ 441325 w 278"/>
                  <a:gd name="T7" fmla="*/ 0 h 167"/>
                  <a:gd name="T8" fmla="*/ 414338 w 278"/>
                  <a:gd name="T9" fmla="*/ 222250 h 167"/>
                  <a:gd name="T10" fmla="*/ 414338 w 278"/>
                  <a:gd name="T11" fmla="*/ 222250 h 167"/>
                  <a:gd name="T12" fmla="*/ 412750 w 278"/>
                  <a:gd name="T13" fmla="*/ 230188 h 167"/>
                  <a:gd name="T14" fmla="*/ 407988 w 278"/>
                  <a:gd name="T15" fmla="*/ 239713 h 167"/>
                  <a:gd name="T16" fmla="*/ 401638 w 278"/>
                  <a:gd name="T17" fmla="*/ 247650 h 167"/>
                  <a:gd name="T18" fmla="*/ 392113 w 278"/>
                  <a:gd name="T19" fmla="*/ 252413 h 167"/>
                  <a:gd name="T20" fmla="*/ 384175 w 278"/>
                  <a:gd name="T21" fmla="*/ 258763 h 167"/>
                  <a:gd name="T22" fmla="*/ 376238 w 278"/>
                  <a:gd name="T23" fmla="*/ 263525 h 167"/>
                  <a:gd name="T24" fmla="*/ 358775 w 278"/>
                  <a:gd name="T25" fmla="*/ 265113 h 167"/>
                  <a:gd name="T26" fmla="*/ 358775 w 278"/>
                  <a:gd name="T27" fmla="*/ 265113 h 167"/>
                  <a:gd name="T28" fmla="*/ 0 w 278"/>
                  <a:gd name="T29" fmla="*/ 249238 h 167"/>
                  <a:gd name="T30" fmla="*/ 0 w 278"/>
                  <a:gd name="T31" fmla="*/ 249238 h 167"/>
                  <a:gd name="T32" fmla="*/ 1588 w 278"/>
                  <a:gd name="T33" fmla="*/ 0 h 167"/>
                  <a:gd name="T34" fmla="*/ 1588 w 278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Freeform: Shape 209">
                <a:extLst>
                  <a:ext uri="{FF2B5EF4-FFF2-40B4-BE49-F238E27FC236}">
                    <a16:creationId xmlns:a16="http://schemas.microsoft.com/office/drawing/2014/main" xmlns="" id="{D0929663-96CC-4674-9974-7624A7E46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588 w 274"/>
                  <a:gd name="T1" fmla="*/ 0 h 167"/>
                  <a:gd name="T2" fmla="*/ 1588 w 274"/>
                  <a:gd name="T3" fmla="*/ 0 h 167"/>
                  <a:gd name="T4" fmla="*/ 434975 w 274"/>
                  <a:gd name="T5" fmla="*/ 0 h 167"/>
                  <a:gd name="T6" fmla="*/ 434975 w 274"/>
                  <a:gd name="T7" fmla="*/ 0 h 167"/>
                  <a:gd name="T8" fmla="*/ 407988 w 274"/>
                  <a:gd name="T9" fmla="*/ 222250 h 167"/>
                  <a:gd name="T10" fmla="*/ 407988 w 274"/>
                  <a:gd name="T11" fmla="*/ 222250 h 167"/>
                  <a:gd name="T12" fmla="*/ 406400 w 274"/>
                  <a:gd name="T13" fmla="*/ 230188 h 167"/>
                  <a:gd name="T14" fmla="*/ 401638 w 274"/>
                  <a:gd name="T15" fmla="*/ 239713 h 167"/>
                  <a:gd name="T16" fmla="*/ 395288 w 274"/>
                  <a:gd name="T17" fmla="*/ 247650 h 167"/>
                  <a:gd name="T18" fmla="*/ 388938 w 274"/>
                  <a:gd name="T19" fmla="*/ 252413 h 167"/>
                  <a:gd name="T20" fmla="*/ 379413 w 274"/>
                  <a:gd name="T21" fmla="*/ 258763 h 167"/>
                  <a:gd name="T22" fmla="*/ 369888 w 274"/>
                  <a:gd name="T23" fmla="*/ 260350 h 167"/>
                  <a:gd name="T24" fmla="*/ 352425 w 274"/>
                  <a:gd name="T25" fmla="*/ 265113 h 167"/>
                  <a:gd name="T26" fmla="*/ 352425 w 274"/>
                  <a:gd name="T27" fmla="*/ 265113 h 167"/>
                  <a:gd name="T28" fmla="*/ 0 w 274"/>
                  <a:gd name="T29" fmla="*/ 247650 h 167"/>
                  <a:gd name="T30" fmla="*/ 0 w 274"/>
                  <a:gd name="T31" fmla="*/ 247650 h 167"/>
                  <a:gd name="T32" fmla="*/ 1588 w 274"/>
                  <a:gd name="T33" fmla="*/ 0 h 167"/>
                  <a:gd name="T34" fmla="*/ 1588 w 274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Freeform: Shape 210">
                <a:extLst>
                  <a:ext uri="{FF2B5EF4-FFF2-40B4-BE49-F238E27FC236}">
                    <a16:creationId xmlns:a16="http://schemas.microsoft.com/office/drawing/2014/main" xmlns="" id="{7FC212DE-C118-431C-A43D-15B1760EE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428625 w 270"/>
                  <a:gd name="T5" fmla="*/ 0 h 167"/>
                  <a:gd name="T6" fmla="*/ 428625 w 270"/>
                  <a:gd name="T7" fmla="*/ 0 h 167"/>
                  <a:gd name="T8" fmla="*/ 401638 w 270"/>
                  <a:gd name="T9" fmla="*/ 222250 h 167"/>
                  <a:gd name="T10" fmla="*/ 401638 w 270"/>
                  <a:gd name="T11" fmla="*/ 222250 h 167"/>
                  <a:gd name="T12" fmla="*/ 400050 w 270"/>
                  <a:gd name="T13" fmla="*/ 230188 h 167"/>
                  <a:gd name="T14" fmla="*/ 395288 w 270"/>
                  <a:gd name="T15" fmla="*/ 239713 h 167"/>
                  <a:gd name="T16" fmla="*/ 388938 w 270"/>
                  <a:gd name="T17" fmla="*/ 246063 h 167"/>
                  <a:gd name="T18" fmla="*/ 382588 w 270"/>
                  <a:gd name="T19" fmla="*/ 252413 h 167"/>
                  <a:gd name="T20" fmla="*/ 373063 w 270"/>
                  <a:gd name="T21" fmla="*/ 258763 h 167"/>
                  <a:gd name="T22" fmla="*/ 365125 w 270"/>
                  <a:gd name="T23" fmla="*/ 260350 h 167"/>
                  <a:gd name="T24" fmla="*/ 347663 w 270"/>
                  <a:gd name="T25" fmla="*/ 265113 h 167"/>
                  <a:gd name="T26" fmla="*/ 347663 w 270"/>
                  <a:gd name="T27" fmla="*/ 265113 h 167"/>
                  <a:gd name="T28" fmla="*/ 0 w 270"/>
                  <a:gd name="T29" fmla="*/ 247650 h 167"/>
                  <a:gd name="T30" fmla="*/ 0 w 270"/>
                  <a:gd name="T31" fmla="*/ 247650 h 167"/>
                  <a:gd name="T32" fmla="*/ 0 w 270"/>
                  <a:gd name="T33" fmla="*/ 0 h 167"/>
                  <a:gd name="T34" fmla="*/ 0 w 270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Freeform: Shape 211">
                <a:extLst>
                  <a:ext uri="{FF2B5EF4-FFF2-40B4-BE49-F238E27FC236}">
                    <a16:creationId xmlns:a16="http://schemas.microsoft.com/office/drawing/2014/main" xmlns="" id="{8F814C21-AB55-4479-AC17-CEA63FD4B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422275 w 266"/>
                  <a:gd name="T5" fmla="*/ 0 h 167"/>
                  <a:gd name="T6" fmla="*/ 422275 w 266"/>
                  <a:gd name="T7" fmla="*/ 0 h 167"/>
                  <a:gd name="T8" fmla="*/ 395288 w 266"/>
                  <a:gd name="T9" fmla="*/ 222250 h 167"/>
                  <a:gd name="T10" fmla="*/ 395288 w 266"/>
                  <a:gd name="T11" fmla="*/ 222250 h 167"/>
                  <a:gd name="T12" fmla="*/ 393700 w 266"/>
                  <a:gd name="T13" fmla="*/ 230188 h 167"/>
                  <a:gd name="T14" fmla="*/ 388938 w 266"/>
                  <a:gd name="T15" fmla="*/ 239713 h 167"/>
                  <a:gd name="T16" fmla="*/ 382588 w 266"/>
                  <a:gd name="T17" fmla="*/ 246063 h 167"/>
                  <a:gd name="T18" fmla="*/ 376238 w 266"/>
                  <a:gd name="T19" fmla="*/ 252413 h 167"/>
                  <a:gd name="T20" fmla="*/ 358775 w 266"/>
                  <a:gd name="T21" fmla="*/ 260350 h 167"/>
                  <a:gd name="T22" fmla="*/ 341313 w 266"/>
                  <a:gd name="T23" fmla="*/ 265113 h 167"/>
                  <a:gd name="T24" fmla="*/ 341313 w 266"/>
                  <a:gd name="T25" fmla="*/ 265113 h 167"/>
                  <a:gd name="T26" fmla="*/ 0 w 266"/>
                  <a:gd name="T27" fmla="*/ 246063 h 167"/>
                  <a:gd name="T28" fmla="*/ 0 w 266"/>
                  <a:gd name="T29" fmla="*/ 246063 h 167"/>
                  <a:gd name="T30" fmla="*/ 0 w 266"/>
                  <a:gd name="T31" fmla="*/ 0 h 167"/>
                  <a:gd name="T32" fmla="*/ 0 w 266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Freeform: Shape 212">
                <a:extLst>
                  <a:ext uri="{FF2B5EF4-FFF2-40B4-BE49-F238E27FC236}">
                    <a16:creationId xmlns:a16="http://schemas.microsoft.com/office/drawing/2014/main" xmlns="" id="{36748458-8E27-43F1-A768-4DA7F6463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3175 w 264"/>
                  <a:gd name="T1" fmla="*/ 0 h 167"/>
                  <a:gd name="T2" fmla="*/ 3175 w 264"/>
                  <a:gd name="T3" fmla="*/ 0 h 167"/>
                  <a:gd name="T4" fmla="*/ 419100 w 264"/>
                  <a:gd name="T5" fmla="*/ 0 h 167"/>
                  <a:gd name="T6" fmla="*/ 419100 w 264"/>
                  <a:gd name="T7" fmla="*/ 0 h 167"/>
                  <a:gd name="T8" fmla="*/ 392113 w 264"/>
                  <a:gd name="T9" fmla="*/ 222250 h 167"/>
                  <a:gd name="T10" fmla="*/ 392113 w 264"/>
                  <a:gd name="T11" fmla="*/ 222250 h 167"/>
                  <a:gd name="T12" fmla="*/ 390525 w 264"/>
                  <a:gd name="T13" fmla="*/ 230188 h 167"/>
                  <a:gd name="T14" fmla="*/ 385763 w 264"/>
                  <a:gd name="T15" fmla="*/ 239713 h 167"/>
                  <a:gd name="T16" fmla="*/ 379413 w 264"/>
                  <a:gd name="T17" fmla="*/ 246063 h 167"/>
                  <a:gd name="T18" fmla="*/ 373063 w 264"/>
                  <a:gd name="T19" fmla="*/ 252413 h 167"/>
                  <a:gd name="T20" fmla="*/ 355600 w 264"/>
                  <a:gd name="T21" fmla="*/ 260350 h 167"/>
                  <a:gd name="T22" fmla="*/ 338138 w 264"/>
                  <a:gd name="T23" fmla="*/ 265113 h 167"/>
                  <a:gd name="T24" fmla="*/ 338138 w 264"/>
                  <a:gd name="T25" fmla="*/ 265113 h 167"/>
                  <a:gd name="T26" fmla="*/ 0 w 264"/>
                  <a:gd name="T27" fmla="*/ 242888 h 167"/>
                  <a:gd name="T28" fmla="*/ 0 w 264"/>
                  <a:gd name="T29" fmla="*/ 242888 h 167"/>
                  <a:gd name="T30" fmla="*/ 3175 w 264"/>
                  <a:gd name="T31" fmla="*/ 0 h 167"/>
                  <a:gd name="T32" fmla="*/ 3175 w 264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Freeform: Shape 213">
                <a:extLst>
                  <a:ext uri="{FF2B5EF4-FFF2-40B4-BE49-F238E27FC236}">
                    <a16:creationId xmlns:a16="http://schemas.microsoft.com/office/drawing/2014/main" xmlns="" id="{53365BBA-5CD9-4F74-9F31-29D527118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3175 w 260"/>
                  <a:gd name="T1" fmla="*/ 0 h 167"/>
                  <a:gd name="T2" fmla="*/ 3175 w 260"/>
                  <a:gd name="T3" fmla="*/ 0 h 167"/>
                  <a:gd name="T4" fmla="*/ 412750 w 260"/>
                  <a:gd name="T5" fmla="*/ 0 h 167"/>
                  <a:gd name="T6" fmla="*/ 412750 w 260"/>
                  <a:gd name="T7" fmla="*/ 0 h 167"/>
                  <a:gd name="T8" fmla="*/ 385763 w 260"/>
                  <a:gd name="T9" fmla="*/ 222250 h 167"/>
                  <a:gd name="T10" fmla="*/ 385763 w 260"/>
                  <a:gd name="T11" fmla="*/ 222250 h 167"/>
                  <a:gd name="T12" fmla="*/ 384175 w 260"/>
                  <a:gd name="T13" fmla="*/ 230188 h 167"/>
                  <a:gd name="T14" fmla="*/ 379413 w 260"/>
                  <a:gd name="T15" fmla="*/ 239713 h 167"/>
                  <a:gd name="T16" fmla="*/ 373063 w 260"/>
                  <a:gd name="T17" fmla="*/ 246063 h 167"/>
                  <a:gd name="T18" fmla="*/ 366713 w 260"/>
                  <a:gd name="T19" fmla="*/ 252413 h 167"/>
                  <a:gd name="T20" fmla="*/ 349250 w 260"/>
                  <a:gd name="T21" fmla="*/ 260350 h 167"/>
                  <a:gd name="T22" fmla="*/ 331788 w 260"/>
                  <a:gd name="T23" fmla="*/ 265113 h 167"/>
                  <a:gd name="T24" fmla="*/ 331788 w 260"/>
                  <a:gd name="T25" fmla="*/ 265113 h 167"/>
                  <a:gd name="T26" fmla="*/ 0 w 260"/>
                  <a:gd name="T27" fmla="*/ 241300 h 167"/>
                  <a:gd name="T28" fmla="*/ 0 w 260"/>
                  <a:gd name="T29" fmla="*/ 241300 h 167"/>
                  <a:gd name="T30" fmla="*/ 3175 w 260"/>
                  <a:gd name="T31" fmla="*/ 0 h 167"/>
                  <a:gd name="T32" fmla="*/ 3175 w 260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Freeform: Shape 214">
                <a:extLst>
                  <a:ext uri="{FF2B5EF4-FFF2-40B4-BE49-F238E27FC236}">
                    <a16:creationId xmlns:a16="http://schemas.microsoft.com/office/drawing/2014/main" xmlns="" id="{7518D1AC-E8EE-4CC6-8F40-18CE8F91F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588 w 255"/>
                  <a:gd name="T1" fmla="*/ 0 h 167"/>
                  <a:gd name="T2" fmla="*/ 1588 w 255"/>
                  <a:gd name="T3" fmla="*/ 0 h 167"/>
                  <a:gd name="T4" fmla="*/ 404813 w 255"/>
                  <a:gd name="T5" fmla="*/ 0 h 167"/>
                  <a:gd name="T6" fmla="*/ 404813 w 255"/>
                  <a:gd name="T7" fmla="*/ 0 h 167"/>
                  <a:gd name="T8" fmla="*/ 377825 w 255"/>
                  <a:gd name="T9" fmla="*/ 222250 h 167"/>
                  <a:gd name="T10" fmla="*/ 377825 w 255"/>
                  <a:gd name="T11" fmla="*/ 222250 h 167"/>
                  <a:gd name="T12" fmla="*/ 376238 w 255"/>
                  <a:gd name="T13" fmla="*/ 230188 h 167"/>
                  <a:gd name="T14" fmla="*/ 371475 w 255"/>
                  <a:gd name="T15" fmla="*/ 239713 h 167"/>
                  <a:gd name="T16" fmla="*/ 365125 w 255"/>
                  <a:gd name="T17" fmla="*/ 246063 h 167"/>
                  <a:gd name="T18" fmla="*/ 358775 w 255"/>
                  <a:gd name="T19" fmla="*/ 252413 h 167"/>
                  <a:gd name="T20" fmla="*/ 341313 w 255"/>
                  <a:gd name="T21" fmla="*/ 260350 h 167"/>
                  <a:gd name="T22" fmla="*/ 325438 w 255"/>
                  <a:gd name="T23" fmla="*/ 265113 h 167"/>
                  <a:gd name="T24" fmla="*/ 325438 w 255"/>
                  <a:gd name="T25" fmla="*/ 265113 h 167"/>
                  <a:gd name="T26" fmla="*/ 0 w 255"/>
                  <a:gd name="T27" fmla="*/ 239713 h 167"/>
                  <a:gd name="T28" fmla="*/ 0 w 255"/>
                  <a:gd name="T29" fmla="*/ 239713 h 167"/>
                  <a:gd name="T30" fmla="*/ 1588 w 255"/>
                  <a:gd name="T31" fmla="*/ 0 h 167"/>
                  <a:gd name="T32" fmla="*/ 1588 w 255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Freeform: Shape 215">
                <a:extLst>
                  <a:ext uri="{FF2B5EF4-FFF2-40B4-BE49-F238E27FC236}">
                    <a16:creationId xmlns:a16="http://schemas.microsoft.com/office/drawing/2014/main" xmlns="" id="{D37E0519-494A-4A9D-B689-80FD277AD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588 w 251"/>
                  <a:gd name="T1" fmla="*/ 0 h 167"/>
                  <a:gd name="T2" fmla="*/ 1588 w 251"/>
                  <a:gd name="T3" fmla="*/ 0 h 167"/>
                  <a:gd name="T4" fmla="*/ 398463 w 251"/>
                  <a:gd name="T5" fmla="*/ 0 h 167"/>
                  <a:gd name="T6" fmla="*/ 398463 w 251"/>
                  <a:gd name="T7" fmla="*/ 0 h 167"/>
                  <a:gd name="T8" fmla="*/ 371475 w 251"/>
                  <a:gd name="T9" fmla="*/ 222250 h 167"/>
                  <a:gd name="T10" fmla="*/ 371475 w 251"/>
                  <a:gd name="T11" fmla="*/ 222250 h 167"/>
                  <a:gd name="T12" fmla="*/ 369888 w 251"/>
                  <a:gd name="T13" fmla="*/ 230188 h 167"/>
                  <a:gd name="T14" fmla="*/ 365125 w 251"/>
                  <a:gd name="T15" fmla="*/ 239713 h 167"/>
                  <a:gd name="T16" fmla="*/ 358775 w 251"/>
                  <a:gd name="T17" fmla="*/ 246063 h 167"/>
                  <a:gd name="T18" fmla="*/ 352425 w 251"/>
                  <a:gd name="T19" fmla="*/ 252413 h 167"/>
                  <a:gd name="T20" fmla="*/ 336550 w 251"/>
                  <a:gd name="T21" fmla="*/ 260350 h 167"/>
                  <a:gd name="T22" fmla="*/ 319088 w 251"/>
                  <a:gd name="T23" fmla="*/ 265113 h 167"/>
                  <a:gd name="T24" fmla="*/ 319088 w 251"/>
                  <a:gd name="T25" fmla="*/ 265113 h 167"/>
                  <a:gd name="T26" fmla="*/ 0 w 251"/>
                  <a:gd name="T27" fmla="*/ 236538 h 167"/>
                  <a:gd name="T28" fmla="*/ 0 w 251"/>
                  <a:gd name="T29" fmla="*/ 236538 h 167"/>
                  <a:gd name="T30" fmla="*/ 1588 w 251"/>
                  <a:gd name="T31" fmla="*/ 0 h 167"/>
                  <a:gd name="T32" fmla="*/ 1588 w 251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Freeform: Shape 216">
                <a:extLst>
                  <a:ext uri="{FF2B5EF4-FFF2-40B4-BE49-F238E27FC236}">
                    <a16:creationId xmlns:a16="http://schemas.microsoft.com/office/drawing/2014/main" xmlns="" id="{C510482C-26FA-4B1D-B75A-CCECA20A5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3175 w 249"/>
                  <a:gd name="T1" fmla="*/ 0 h 166"/>
                  <a:gd name="T2" fmla="*/ 3175 w 249"/>
                  <a:gd name="T3" fmla="*/ 0 h 166"/>
                  <a:gd name="T4" fmla="*/ 395288 w 249"/>
                  <a:gd name="T5" fmla="*/ 0 h 166"/>
                  <a:gd name="T6" fmla="*/ 395288 w 249"/>
                  <a:gd name="T7" fmla="*/ 0 h 166"/>
                  <a:gd name="T8" fmla="*/ 368300 w 249"/>
                  <a:gd name="T9" fmla="*/ 222250 h 166"/>
                  <a:gd name="T10" fmla="*/ 368300 w 249"/>
                  <a:gd name="T11" fmla="*/ 222250 h 166"/>
                  <a:gd name="T12" fmla="*/ 366713 w 249"/>
                  <a:gd name="T13" fmla="*/ 230188 h 166"/>
                  <a:gd name="T14" fmla="*/ 361950 w 249"/>
                  <a:gd name="T15" fmla="*/ 239713 h 166"/>
                  <a:gd name="T16" fmla="*/ 357188 w 249"/>
                  <a:gd name="T17" fmla="*/ 246063 h 166"/>
                  <a:gd name="T18" fmla="*/ 349250 w 249"/>
                  <a:gd name="T19" fmla="*/ 252413 h 166"/>
                  <a:gd name="T20" fmla="*/ 333375 w 249"/>
                  <a:gd name="T21" fmla="*/ 260350 h 166"/>
                  <a:gd name="T22" fmla="*/ 315913 w 249"/>
                  <a:gd name="T23" fmla="*/ 263525 h 166"/>
                  <a:gd name="T24" fmla="*/ 315913 w 249"/>
                  <a:gd name="T25" fmla="*/ 263525 h 166"/>
                  <a:gd name="T26" fmla="*/ 0 w 249"/>
                  <a:gd name="T27" fmla="*/ 234950 h 166"/>
                  <a:gd name="T28" fmla="*/ 0 w 249"/>
                  <a:gd name="T29" fmla="*/ 234950 h 166"/>
                  <a:gd name="T30" fmla="*/ 3175 w 249"/>
                  <a:gd name="T31" fmla="*/ 0 h 166"/>
                  <a:gd name="T32" fmla="*/ 3175 w 249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Freeform: Shape 217">
                <a:extLst>
                  <a:ext uri="{FF2B5EF4-FFF2-40B4-BE49-F238E27FC236}">
                    <a16:creationId xmlns:a16="http://schemas.microsoft.com/office/drawing/2014/main" xmlns="" id="{D2835111-47E2-4D9B-9ED5-9E0EEC48E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3175 w 245"/>
                  <a:gd name="T1" fmla="*/ 0 h 166"/>
                  <a:gd name="T2" fmla="*/ 3175 w 245"/>
                  <a:gd name="T3" fmla="*/ 0 h 166"/>
                  <a:gd name="T4" fmla="*/ 388938 w 245"/>
                  <a:gd name="T5" fmla="*/ 0 h 166"/>
                  <a:gd name="T6" fmla="*/ 388938 w 245"/>
                  <a:gd name="T7" fmla="*/ 0 h 166"/>
                  <a:gd name="T8" fmla="*/ 361950 w 245"/>
                  <a:gd name="T9" fmla="*/ 222250 h 166"/>
                  <a:gd name="T10" fmla="*/ 361950 w 245"/>
                  <a:gd name="T11" fmla="*/ 222250 h 166"/>
                  <a:gd name="T12" fmla="*/ 360363 w 245"/>
                  <a:gd name="T13" fmla="*/ 230188 h 166"/>
                  <a:gd name="T14" fmla="*/ 355600 w 245"/>
                  <a:gd name="T15" fmla="*/ 239713 h 166"/>
                  <a:gd name="T16" fmla="*/ 350838 w 245"/>
                  <a:gd name="T17" fmla="*/ 246063 h 166"/>
                  <a:gd name="T18" fmla="*/ 342900 w 245"/>
                  <a:gd name="T19" fmla="*/ 252413 h 166"/>
                  <a:gd name="T20" fmla="*/ 327025 w 245"/>
                  <a:gd name="T21" fmla="*/ 258763 h 166"/>
                  <a:gd name="T22" fmla="*/ 309563 w 245"/>
                  <a:gd name="T23" fmla="*/ 263525 h 166"/>
                  <a:gd name="T24" fmla="*/ 309563 w 245"/>
                  <a:gd name="T25" fmla="*/ 263525 h 166"/>
                  <a:gd name="T26" fmla="*/ 0 w 245"/>
                  <a:gd name="T27" fmla="*/ 234950 h 166"/>
                  <a:gd name="T28" fmla="*/ 0 w 245"/>
                  <a:gd name="T29" fmla="*/ 234950 h 166"/>
                  <a:gd name="T30" fmla="*/ 3175 w 245"/>
                  <a:gd name="T31" fmla="*/ 0 h 166"/>
                  <a:gd name="T32" fmla="*/ 3175 w 245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Freeform: Shape 218">
                <a:extLst>
                  <a:ext uri="{FF2B5EF4-FFF2-40B4-BE49-F238E27FC236}">
                    <a16:creationId xmlns:a16="http://schemas.microsoft.com/office/drawing/2014/main" xmlns="" id="{41431297-AD6C-4CD5-B304-2E623701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3175 w 241"/>
                  <a:gd name="T1" fmla="*/ 0 h 166"/>
                  <a:gd name="T2" fmla="*/ 3175 w 241"/>
                  <a:gd name="T3" fmla="*/ 0 h 166"/>
                  <a:gd name="T4" fmla="*/ 382588 w 241"/>
                  <a:gd name="T5" fmla="*/ 0 h 166"/>
                  <a:gd name="T6" fmla="*/ 382588 w 241"/>
                  <a:gd name="T7" fmla="*/ 0 h 166"/>
                  <a:gd name="T8" fmla="*/ 355600 w 241"/>
                  <a:gd name="T9" fmla="*/ 222250 h 166"/>
                  <a:gd name="T10" fmla="*/ 355600 w 241"/>
                  <a:gd name="T11" fmla="*/ 222250 h 166"/>
                  <a:gd name="T12" fmla="*/ 354013 w 241"/>
                  <a:gd name="T13" fmla="*/ 230188 h 166"/>
                  <a:gd name="T14" fmla="*/ 349250 w 241"/>
                  <a:gd name="T15" fmla="*/ 239713 h 166"/>
                  <a:gd name="T16" fmla="*/ 344488 w 241"/>
                  <a:gd name="T17" fmla="*/ 246063 h 166"/>
                  <a:gd name="T18" fmla="*/ 336550 w 241"/>
                  <a:gd name="T19" fmla="*/ 249238 h 166"/>
                  <a:gd name="T20" fmla="*/ 320675 w 241"/>
                  <a:gd name="T21" fmla="*/ 258763 h 166"/>
                  <a:gd name="T22" fmla="*/ 306388 w 241"/>
                  <a:gd name="T23" fmla="*/ 263525 h 166"/>
                  <a:gd name="T24" fmla="*/ 306388 w 241"/>
                  <a:gd name="T25" fmla="*/ 263525 h 166"/>
                  <a:gd name="T26" fmla="*/ 0 w 241"/>
                  <a:gd name="T27" fmla="*/ 233363 h 166"/>
                  <a:gd name="T28" fmla="*/ 0 w 241"/>
                  <a:gd name="T29" fmla="*/ 233363 h 166"/>
                  <a:gd name="T30" fmla="*/ 3175 w 241"/>
                  <a:gd name="T31" fmla="*/ 0 h 166"/>
                  <a:gd name="T32" fmla="*/ 3175 w 241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Freeform: Shape 219">
                <a:extLst>
                  <a:ext uri="{FF2B5EF4-FFF2-40B4-BE49-F238E27FC236}">
                    <a16:creationId xmlns:a16="http://schemas.microsoft.com/office/drawing/2014/main" xmlns="" id="{F2188B33-DC90-4B35-8BAF-8C7DA7BD6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588 w 236"/>
                  <a:gd name="T1" fmla="*/ 0 h 166"/>
                  <a:gd name="T2" fmla="*/ 1588 w 236"/>
                  <a:gd name="T3" fmla="*/ 0 h 166"/>
                  <a:gd name="T4" fmla="*/ 374650 w 236"/>
                  <a:gd name="T5" fmla="*/ 0 h 166"/>
                  <a:gd name="T6" fmla="*/ 374650 w 236"/>
                  <a:gd name="T7" fmla="*/ 0 h 166"/>
                  <a:gd name="T8" fmla="*/ 347663 w 236"/>
                  <a:gd name="T9" fmla="*/ 222250 h 166"/>
                  <a:gd name="T10" fmla="*/ 347663 w 236"/>
                  <a:gd name="T11" fmla="*/ 222250 h 166"/>
                  <a:gd name="T12" fmla="*/ 346075 w 236"/>
                  <a:gd name="T13" fmla="*/ 230188 h 166"/>
                  <a:gd name="T14" fmla="*/ 341313 w 236"/>
                  <a:gd name="T15" fmla="*/ 239713 h 166"/>
                  <a:gd name="T16" fmla="*/ 336550 w 236"/>
                  <a:gd name="T17" fmla="*/ 246063 h 166"/>
                  <a:gd name="T18" fmla="*/ 330200 w 236"/>
                  <a:gd name="T19" fmla="*/ 249238 h 166"/>
                  <a:gd name="T20" fmla="*/ 312738 w 236"/>
                  <a:gd name="T21" fmla="*/ 258763 h 166"/>
                  <a:gd name="T22" fmla="*/ 298450 w 236"/>
                  <a:gd name="T23" fmla="*/ 263525 h 166"/>
                  <a:gd name="T24" fmla="*/ 298450 w 236"/>
                  <a:gd name="T25" fmla="*/ 263525 h 166"/>
                  <a:gd name="T26" fmla="*/ 0 w 236"/>
                  <a:gd name="T27" fmla="*/ 230188 h 166"/>
                  <a:gd name="T28" fmla="*/ 0 w 236"/>
                  <a:gd name="T29" fmla="*/ 230188 h 166"/>
                  <a:gd name="T30" fmla="*/ 1588 w 236"/>
                  <a:gd name="T31" fmla="*/ 0 h 166"/>
                  <a:gd name="T32" fmla="*/ 1588 w 23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Freeform: Shape 220">
                <a:extLst>
                  <a:ext uri="{FF2B5EF4-FFF2-40B4-BE49-F238E27FC236}">
                    <a16:creationId xmlns:a16="http://schemas.microsoft.com/office/drawing/2014/main" xmlns="" id="{FD13A64F-9A65-4434-A165-6F84D8F7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588 w 232"/>
                  <a:gd name="T1" fmla="*/ 0 h 166"/>
                  <a:gd name="T2" fmla="*/ 1588 w 232"/>
                  <a:gd name="T3" fmla="*/ 0 h 166"/>
                  <a:gd name="T4" fmla="*/ 368300 w 232"/>
                  <a:gd name="T5" fmla="*/ 0 h 166"/>
                  <a:gd name="T6" fmla="*/ 368300 w 232"/>
                  <a:gd name="T7" fmla="*/ 0 h 166"/>
                  <a:gd name="T8" fmla="*/ 341313 w 232"/>
                  <a:gd name="T9" fmla="*/ 222250 h 166"/>
                  <a:gd name="T10" fmla="*/ 341313 w 232"/>
                  <a:gd name="T11" fmla="*/ 222250 h 166"/>
                  <a:gd name="T12" fmla="*/ 339725 w 232"/>
                  <a:gd name="T13" fmla="*/ 230188 h 166"/>
                  <a:gd name="T14" fmla="*/ 334963 w 232"/>
                  <a:gd name="T15" fmla="*/ 239713 h 166"/>
                  <a:gd name="T16" fmla="*/ 330200 w 232"/>
                  <a:gd name="T17" fmla="*/ 246063 h 166"/>
                  <a:gd name="T18" fmla="*/ 323850 w 232"/>
                  <a:gd name="T19" fmla="*/ 249238 h 166"/>
                  <a:gd name="T20" fmla="*/ 309563 w 232"/>
                  <a:gd name="T21" fmla="*/ 258763 h 166"/>
                  <a:gd name="T22" fmla="*/ 292100 w 232"/>
                  <a:gd name="T23" fmla="*/ 263525 h 166"/>
                  <a:gd name="T24" fmla="*/ 292100 w 232"/>
                  <a:gd name="T25" fmla="*/ 263525 h 166"/>
                  <a:gd name="T26" fmla="*/ 0 w 232"/>
                  <a:gd name="T27" fmla="*/ 228600 h 166"/>
                  <a:gd name="T28" fmla="*/ 0 w 232"/>
                  <a:gd name="T29" fmla="*/ 228600 h 166"/>
                  <a:gd name="T30" fmla="*/ 1588 w 232"/>
                  <a:gd name="T31" fmla="*/ 0 h 166"/>
                  <a:gd name="T32" fmla="*/ 1588 w 23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Freeform: Shape 221">
                <a:extLst>
                  <a:ext uri="{FF2B5EF4-FFF2-40B4-BE49-F238E27FC236}">
                    <a16:creationId xmlns:a16="http://schemas.microsoft.com/office/drawing/2014/main" xmlns="" id="{505D9465-688F-4D65-B4D6-A76579DA6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4763 w 230"/>
                  <a:gd name="T1" fmla="*/ 0 h 166"/>
                  <a:gd name="T2" fmla="*/ 4763 w 230"/>
                  <a:gd name="T3" fmla="*/ 0 h 166"/>
                  <a:gd name="T4" fmla="*/ 365125 w 230"/>
                  <a:gd name="T5" fmla="*/ 0 h 166"/>
                  <a:gd name="T6" fmla="*/ 365125 w 230"/>
                  <a:gd name="T7" fmla="*/ 0 h 166"/>
                  <a:gd name="T8" fmla="*/ 338138 w 230"/>
                  <a:gd name="T9" fmla="*/ 222250 h 166"/>
                  <a:gd name="T10" fmla="*/ 338138 w 230"/>
                  <a:gd name="T11" fmla="*/ 222250 h 166"/>
                  <a:gd name="T12" fmla="*/ 336550 w 230"/>
                  <a:gd name="T13" fmla="*/ 230188 h 166"/>
                  <a:gd name="T14" fmla="*/ 331788 w 230"/>
                  <a:gd name="T15" fmla="*/ 236538 h 166"/>
                  <a:gd name="T16" fmla="*/ 327025 w 230"/>
                  <a:gd name="T17" fmla="*/ 242888 h 166"/>
                  <a:gd name="T18" fmla="*/ 320675 w 230"/>
                  <a:gd name="T19" fmla="*/ 249238 h 166"/>
                  <a:gd name="T20" fmla="*/ 306388 w 230"/>
                  <a:gd name="T21" fmla="*/ 258763 h 166"/>
                  <a:gd name="T22" fmla="*/ 290513 w 230"/>
                  <a:gd name="T23" fmla="*/ 263525 h 166"/>
                  <a:gd name="T24" fmla="*/ 290513 w 230"/>
                  <a:gd name="T25" fmla="*/ 263525 h 166"/>
                  <a:gd name="T26" fmla="*/ 0 w 230"/>
                  <a:gd name="T27" fmla="*/ 227013 h 166"/>
                  <a:gd name="T28" fmla="*/ 0 w 230"/>
                  <a:gd name="T29" fmla="*/ 227013 h 166"/>
                  <a:gd name="T30" fmla="*/ 4763 w 230"/>
                  <a:gd name="T31" fmla="*/ 0 h 166"/>
                  <a:gd name="T32" fmla="*/ 4763 w 230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Freeform: Shape 222">
                <a:extLst>
                  <a:ext uri="{FF2B5EF4-FFF2-40B4-BE49-F238E27FC236}">
                    <a16:creationId xmlns:a16="http://schemas.microsoft.com/office/drawing/2014/main" xmlns="" id="{E7658784-FAA5-4C8E-86A0-9C530F09A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4763 w 226"/>
                  <a:gd name="T1" fmla="*/ 0 h 166"/>
                  <a:gd name="T2" fmla="*/ 4763 w 226"/>
                  <a:gd name="T3" fmla="*/ 0 h 166"/>
                  <a:gd name="T4" fmla="*/ 358775 w 226"/>
                  <a:gd name="T5" fmla="*/ 0 h 166"/>
                  <a:gd name="T6" fmla="*/ 358775 w 226"/>
                  <a:gd name="T7" fmla="*/ 0 h 166"/>
                  <a:gd name="T8" fmla="*/ 331788 w 226"/>
                  <a:gd name="T9" fmla="*/ 222250 h 166"/>
                  <a:gd name="T10" fmla="*/ 331788 w 226"/>
                  <a:gd name="T11" fmla="*/ 222250 h 166"/>
                  <a:gd name="T12" fmla="*/ 330200 w 226"/>
                  <a:gd name="T13" fmla="*/ 230188 h 166"/>
                  <a:gd name="T14" fmla="*/ 325438 w 226"/>
                  <a:gd name="T15" fmla="*/ 236538 h 166"/>
                  <a:gd name="T16" fmla="*/ 320675 w 226"/>
                  <a:gd name="T17" fmla="*/ 242888 h 166"/>
                  <a:gd name="T18" fmla="*/ 314325 w 226"/>
                  <a:gd name="T19" fmla="*/ 249238 h 166"/>
                  <a:gd name="T20" fmla="*/ 300038 w 226"/>
                  <a:gd name="T21" fmla="*/ 258763 h 166"/>
                  <a:gd name="T22" fmla="*/ 284163 w 226"/>
                  <a:gd name="T23" fmla="*/ 263525 h 166"/>
                  <a:gd name="T24" fmla="*/ 284163 w 226"/>
                  <a:gd name="T25" fmla="*/ 263525 h 166"/>
                  <a:gd name="T26" fmla="*/ 0 w 226"/>
                  <a:gd name="T27" fmla="*/ 223838 h 166"/>
                  <a:gd name="T28" fmla="*/ 0 w 226"/>
                  <a:gd name="T29" fmla="*/ 223838 h 166"/>
                  <a:gd name="T30" fmla="*/ 4763 w 226"/>
                  <a:gd name="T31" fmla="*/ 0 h 166"/>
                  <a:gd name="T32" fmla="*/ 4763 w 22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Freeform: Shape 223">
                <a:extLst>
                  <a:ext uri="{FF2B5EF4-FFF2-40B4-BE49-F238E27FC236}">
                    <a16:creationId xmlns:a16="http://schemas.microsoft.com/office/drawing/2014/main" xmlns="" id="{A6077C2E-111F-4E44-A958-01AF98E4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3175 w 222"/>
                  <a:gd name="T1" fmla="*/ 0 h 166"/>
                  <a:gd name="T2" fmla="*/ 3175 w 222"/>
                  <a:gd name="T3" fmla="*/ 0 h 166"/>
                  <a:gd name="T4" fmla="*/ 352425 w 222"/>
                  <a:gd name="T5" fmla="*/ 0 h 166"/>
                  <a:gd name="T6" fmla="*/ 352425 w 222"/>
                  <a:gd name="T7" fmla="*/ 0 h 166"/>
                  <a:gd name="T8" fmla="*/ 325438 w 222"/>
                  <a:gd name="T9" fmla="*/ 222250 h 166"/>
                  <a:gd name="T10" fmla="*/ 325438 w 222"/>
                  <a:gd name="T11" fmla="*/ 222250 h 166"/>
                  <a:gd name="T12" fmla="*/ 323850 w 222"/>
                  <a:gd name="T13" fmla="*/ 230188 h 166"/>
                  <a:gd name="T14" fmla="*/ 319088 w 222"/>
                  <a:gd name="T15" fmla="*/ 236538 h 166"/>
                  <a:gd name="T16" fmla="*/ 314325 w 222"/>
                  <a:gd name="T17" fmla="*/ 242888 h 166"/>
                  <a:gd name="T18" fmla="*/ 307975 w 222"/>
                  <a:gd name="T19" fmla="*/ 249238 h 166"/>
                  <a:gd name="T20" fmla="*/ 293688 w 222"/>
                  <a:gd name="T21" fmla="*/ 258763 h 166"/>
                  <a:gd name="T22" fmla="*/ 277813 w 222"/>
                  <a:gd name="T23" fmla="*/ 263525 h 166"/>
                  <a:gd name="T24" fmla="*/ 277813 w 222"/>
                  <a:gd name="T25" fmla="*/ 263525 h 166"/>
                  <a:gd name="T26" fmla="*/ 0 w 222"/>
                  <a:gd name="T27" fmla="*/ 223838 h 166"/>
                  <a:gd name="T28" fmla="*/ 0 w 222"/>
                  <a:gd name="T29" fmla="*/ 223838 h 166"/>
                  <a:gd name="T30" fmla="*/ 3175 w 222"/>
                  <a:gd name="T31" fmla="*/ 0 h 166"/>
                  <a:gd name="T32" fmla="*/ 3175 w 22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Freeform: Shape 224">
                <a:extLst>
                  <a:ext uri="{FF2B5EF4-FFF2-40B4-BE49-F238E27FC236}">
                    <a16:creationId xmlns:a16="http://schemas.microsoft.com/office/drawing/2014/main" xmlns="" id="{0CF7C69B-AF6E-467B-A43B-2895D0898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3175 w 218"/>
                  <a:gd name="T1" fmla="*/ 0 h 166"/>
                  <a:gd name="T2" fmla="*/ 3175 w 218"/>
                  <a:gd name="T3" fmla="*/ 0 h 166"/>
                  <a:gd name="T4" fmla="*/ 346075 w 218"/>
                  <a:gd name="T5" fmla="*/ 0 h 166"/>
                  <a:gd name="T6" fmla="*/ 346075 w 218"/>
                  <a:gd name="T7" fmla="*/ 0 h 166"/>
                  <a:gd name="T8" fmla="*/ 319088 w 218"/>
                  <a:gd name="T9" fmla="*/ 222250 h 166"/>
                  <a:gd name="T10" fmla="*/ 319088 w 218"/>
                  <a:gd name="T11" fmla="*/ 222250 h 166"/>
                  <a:gd name="T12" fmla="*/ 317500 w 218"/>
                  <a:gd name="T13" fmla="*/ 230188 h 166"/>
                  <a:gd name="T14" fmla="*/ 312738 w 218"/>
                  <a:gd name="T15" fmla="*/ 236538 h 166"/>
                  <a:gd name="T16" fmla="*/ 307975 w 218"/>
                  <a:gd name="T17" fmla="*/ 242888 h 166"/>
                  <a:gd name="T18" fmla="*/ 301625 w 218"/>
                  <a:gd name="T19" fmla="*/ 249238 h 166"/>
                  <a:gd name="T20" fmla="*/ 287338 w 218"/>
                  <a:gd name="T21" fmla="*/ 258763 h 166"/>
                  <a:gd name="T22" fmla="*/ 271463 w 218"/>
                  <a:gd name="T23" fmla="*/ 263525 h 166"/>
                  <a:gd name="T24" fmla="*/ 271463 w 218"/>
                  <a:gd name="T25" fmla="*/ 263525 h 166"/>
                  <a:gd name="T26" fmla="*/ 0 w 218"/>
                  <a:gd name="T27" fmla="*/ 222250 h 166"/>
                  <a:gd name="T28" fmla="*/ 0 w 218"/>
                  <a:gd name="T29" fmla="*/ 222250 h 166"/>
                  <a:gd name="T30" fmla="*/ 3175 w 218"/>
                  <a:gd name="T31" fmla="*/ 0 h 166"/>
                  <a:gd name="T32" fmla="*/ 3175 w 218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Freeform: Shape 225">
                <a:extLst>
                  <a:ext uri="{FF2B5EF4-FFF2-40B4-BE49-F238E27FC236}">
                    <a16:creationId xmlns:a16="http://schemas.microsoft.com/office/drawing/2014/main" xmlns="" id="{7869FBA5-261A-41A2-B7E2-6C00C181D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4763 w 215"/>
                  <a:gd name="T1" fmla="*/ 0 h 164"/>
                  <a:gd name="T2" fmla="*/ 4763 w 215"/>
                  <a:gd name="T3" fmla="*/ 0 h 164"/>
                  <a:gd name="T4" fmla="*/ 341313 w 215"/>
                  <a:gd name="T5" fmla="*/ 0 h 164"/>
                  <a:gd name="T6" fmla="*/ 341313 w 215"/>
                  <a:gd name="T7" fmla="*/ 0 h 164"/>
                  <a:gd name="T8" fmla="*/ 314325 w 215"/>
                  <a:gd name="T9" fmla="*/ 222250 h 164"/>
                  <a:gd name="T10" fmla="*/ 314325 w 215"/>
                  <a:gd name="T11" fmla="*/ 222250 h 164"/>
                  <a:gd name="T12" fmla="*/ 312738 w 215"/>
                  <a:gd name="T13" fmla="*/ 230188 h 164"/>
                  <a:gd name="T14" fmla="*/ 309563 w 215"/>
                  <a:gd name="T15" fmla="*/ 236538 h 164"/>
                  <a:gd name="T16" fmla="*/ 303213 w 215"/>
                  <a:gd name="T17" fmla="*/ 242888 h 164"/>
                  <a:gd name="T18" fmla="*/ 296863 w 215"/>
                  <a:gd name="T19" fmla="*/ 249238 h 164"/>
                  <a:gd name="T20" fmla="*/ 282575 w 215"/>
                  <a:gd name="T21" fmla="*/ 258763 h 164"/>
                  <a:gd name="T22" fmla="*/ 268288 w 215"/>
                  <a:gd name="T23" fmla="*/ 260350 h 164"/>
                  <a:gd name="T24" fmla="*/ 268288 w 215"/>
                  <a:gd name="T25" fmla="*/ 260350 h 164"/>
                  <a:gd name="T26" fmla="*/ 0 w 215"/>
                  <a:gd name="T27" fmla="*/ 219075 h 164"/>
                  <a:gd name="T28" fmla="*/ 0 w 215"/>
                  <a:gd name="T29" fmla="*/ 219075 h 164"/>
                  <a:gd name="T30" fmla="*/ 4763 w 215"/>
                  <a:gd name="T31" fmla="*/ 0 h 164"/>
                  <a:gd name="T32" fmla="*/ 4763 w 215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Freeform: Shape 226">
                <a:extLst>
                  <a:ext uri="{FF2B5EF4-FFF2-40B4-BE49-F238E27FC236}">
                    <a16:creationId xmlns:a16="http://schemas.microsoft.com/office/drawing/2014/main" xmlns="" id="{1DFA116E-E08F-4412-B4B2-5FD895303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4763 w 211"/>
                  <a:gd name="T1" fmla="*/ 0 h 164"/>
                  <a:gd name="T2" fmla="*/ 4763 w 211"/>
                  <a:gd name="T3" fmla="*/ 0 h 164"/>
                  <a:gd name="T4" fmla="*/ 334963 w 211"/>
                  <a:gd name="T5" fmla="*/ 0 h 164"/>
                  <a:gd name="T6" fmla="*/ 334963 w 211"/>
                  <a:gd name="T7" fmla="*/ 0 h 164"/>
                  <a:gd name="T8" fmla="*/ 307975 w 211"/>
                  <a:gd name="T9" fmla="*/ 222250 h 164"/>
                  <a:gd name="T10" fmla="*/ 307975 w 211"/>
                  <a:gd name="T11" fmla="*/ 222250 h 164"/>
                  <a:gd name="T12" fmla="*/ 306388 w 211"/>
                  <a:gd name="T13" fmla="*/ 230188 h 164"/>
                  <a:gd name="T14" fmla="*/ 303213 w 211"/>
                  <a:gd name="T15" fmla="*/ 236538 h 164"/>
                  <a:gd name="T16" fmla="*/ 296863 w 211"/>
                  <a:gd name="T17" fmla="*/ 242888 h 164"/>
                  <a:gd name="T18" fmla="*/ 290513 w 211"/>
                  <a:gd name="T19" fmla="*/ 249238 h 164"/>
                  <a:gd name="T20" fmla="*/ 277813 w 211"/>
                  <a:gd name="T21" fmla="*/ 255588 h 164"/>
                  <a:gd name="T22" fmla="*/ 261938 w 211"/>
                  <a:gd name="T23" fmla="*/ 260350 h 164"/>
                  <a:gd name="T24" fmla="*/ 261938 w 211"/>
                  <a:gd name="T25" fmla="*/ 260350 h 164"/>
                  <a:gd name="T26" fmla="*/ 0 w 211"/>
                  <a:gd name="T27" fmla="*/ 217488 h 164"/>
                  <a:gd name="T28" fmla="*/ 0 w 211"/>
                  <a:gd name="T29" fmla="*/ 217488 h 164"/>
                  <a:gd name="T30" fmla="*/ 4763 w 211"/>
                  <a:gd name="T31" fmla="*/ 0 h 164"/>
                  <a:gd name="T32" fmla="*/ 4763 w 211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Freeform: Shape 227">
                <a:extLst>
                  <a:ext uri="{FF2B5EF4-FFF2-40B4-BE49-F238E27FC236}">
                    <a16:creationId xmlns:a16="http://schemas.microsoft.com/office/drawing/2014/main" xmlns="" id="{71C3450D-4A86-4918-BEC1-155141051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4763 w 207"/>
                  <a:gd name="T1" fmla="*/ 0 h 164"/>
                  <a:gd name="T2" fmla="*/ 4763 w 207"/>
                  <a:gd name="T3" fmla="*/ 0 h 164"/>
                  <a:gd name="T4" fmla="*/ 328613 w 207"/>
                  <a:gd name="T5" fmla="*/ 0 h 164"/>
                  <a:gd name="T6" fmla="*/ 328613 w 207"/>
                  <a:gd name="T7" fmla="*/ 0 h 164"/>
                  <a:gd name="T8" fmla="*/ 301625 w 207"/>
                  <a:gd name="T9" fmla="*/ 222250 h 164"/>
                  <a:gd name="T10" fmla="*/ 301625 w 207"/>
                  <a:gd name="T11" fmla="*/ 222250 h 164"/>
                  <a:gd name="T12" fmla="*/ 300038 w 207"/>
                  <a:gd name="T13" fmla="*/ 230188 h 164"/>
                  <a:gd name="T14" fmla="*/ 296863 w 207"/>
                  <a:gd name="T15" fmla="*/ 236538 h 164"/>
                  <a:gd name="T16" fmla="*/ 290513 w 207"/>
                  <a:gd name="T17" fmla="*/ 242888 h 164"/>
                  <a:gd name="T18" fmla="*/ 284163 w 207"/>
                  <a:gd name="T19" fmla="*/ 247650 h 164"/>
                  <a:gd name="T20" fmla="*/ 271463 w 207"/>
                  <a:gd name="T21" fmla="*/ 255588 h 164"/>
                  <a:gd name="T22" fmla="*/ 255588 w 207"/>
                  <a:gd name="T23" fmla="*/ 260350 h 164"/>
                  <a:gd name="T24" fmla="*/ 255588 w 207"/>
                  <a:gd name="T25" fmla="*/ 260350 h 164"/>
                  <a:gd name="T26" fmla="*/ 0 w 207"/>
                  <a:gd name="T27" fmla="*/ 215900 h 164"/>
                  <a:gd name="T28" fmla="*/ 0 w 207"/>
                  <a:gd name="T29" fmla="*/ 215900 h 164"/>
                  <a:gd name="T30" fmla="*/ 4763 w 207"/>
                  <a:gd name="T31" fmla="*/ 0 h 164"/>
                  <a:gd name="T32" fmla="*/ 4763 w 207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Freeform: Shape 228">
                <a:extLst>
                  <a:ext uri="{FF2B5EF4-FFF2-40B4-BE49-F238E27FC236}">
                    <a16:creationId xmlns:a16="http://schemas.microsoft.com/office/drawing/2014/main" xmlns="" id="{53EC446D-017F-4A62-85CC-966BA6242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4763 w 203"/>
                  <a:gd name="T1" fmla="*/ 0 h 164"/>
                  <a:gd name="T2" fmla="*/ 4763 w 203"/>
                  <a:gd name="T3" fmla="*/ 0 h 164"/>
                  <a:gd name="T4" fmla="*/ 322263 w 203"/>
                  <a:gd name="T5" fmla="*/ 0 h 164"/>
                  <a:gd name="T6" fmla="*/ 322263 w 203"/>
                  <a:gd name="T7" fmla="*/ 0 h 164"/>
                  <a:gd name="T8" fmla="*/ 295275 w 203"/>
                  <a:gd name="T9" fmla="*/ 222250 h 164"/>
                  <a:gd name="T10" fmla="*/ 295275 w 203"/>
                  <a:gd name="T11" fmla="*/ 222250 h 164"/>
                  <a:gd name="T12" fmla="*/ 293688 w 203"/>
                  <a:gd name="T13" fmla="*/ 230188 h 164"/>
                  <a:gd name="T14" fmla="*/ 290513 w 203"/>
                  <a:gd name="T15" fmla="*/ 236538 h 164"/>
                  <a:gd name="T16" fmla="*/ 284163 w 203"/>
                  <a:gd name="T17" fmla="*/ 242888 h 164"/>
                  <a:gd name="T18" fmla="*/ 279400 w 203"/>
                  <a:gd name="T19" fmla="*/ 247650 h 164"/>
                  <a:gd name="T20" fmla="*/ 265113 w 203"/>
                  <a:gd name="T21" fmla="*/ 255588 h 164"/>
                  <a:gd name="T22" fmla="*/ 249238 w 203"/>
                  <a:gd name="T23" fmla="*/ 260350 h 164"/>
                  <a:gd name="T24" fmla="*/ 249238 w 203"/>
                  <a:gd name="T25" fmla="*/ 260350 h 164"/>
                  <a:gd name="T26" fmla="*/ 0 w 203"/>
                  <a:gd name="T27" fmla="*/ 212725 h 164"/>
                  <a:gd name="T28" fmla="*/ 0 w 203"/>
                  <a:gd name="T29" fmla="*/ 212725 h 164"/>
                  <a:gd name="T30" fmla="*/ 4763 w 203"/>
                  <a:gd name="T31" fmla="*/ 0 h 164"/>
                  <a:gd name="T32" fmla="*/ 4763 w 203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Freeform: Shape 229">
                <a:extLst>
                  <a:ext uri="{FF2B5EF4-FFF2-40B4-BE49-F238E27FC236}">
                    <a16:creationId xmlns:a16="http://schemas.microsoft.com/office/drawing/2014/main" xmlns="" id="{61741EF4-D49B-45B3-BFD9-899DC8D7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4763 w 200"/>
                  <a:gd name="T1" fmla="*/ 0 h 164"/>
                  <a:gd name="T2" fmla="*/ 4763 w 200"/>
                  <a:gd name="T3" fmla="*/ 0 h 164"/>
                  <a:gd name="T4" fmla="*/ 317500 w 200"/>
                  <a:gd name="T5" fmla="*/ 0 h 164"/>
                  <a:gd name="T6" fmla="*/ 317500 w 200"/>
                  <a:gd name="T7" fmla="*/ 0 h 164"/>
                  <a:gd name="T8" fmla="*/ 290513 w 200"/>
                  <a:gd name="T9" fmla="*/ 222250 h 164"/>
                  <a:gd name="T10" fmla="*/ 290513 w 200"/>
                  <a:gd name="T11" fmla="*/ 222250 h 164"/>
                  <a:gd name="T12" fmla="*/ 288925 w 200"/>
                  <a:gd name="T13" fmla="*/ 230188 h 164"/>
                  <a:gd name="T14" fmla="*/ 285750 w 200"/>
                  <a:gd name="T15" fmla="*/ 236538 h 164"/>
                  <a:gd name="T16" fmla="*/ 279400 w 200"/>
                  <a:gd name="T17" fmla="*/ 242888 h 164"/>
                  <a:gd name="T18" fmla="*/ 274638 w 200"/>
                  <a:gd name="T19" fmla="*/ 247650 h 164"/>
                  <a:gd name="T20" fmla="*/ 260350 w 200"/>
                  <a:gd name="T21" fmla="*/ 255588 h 164"/>
                  <a:gd name="T22" fmla="*/ 247650 w 200"/>
                  <a:gd name="T23" fmla="*/ 260350 h 164"/>
                  <a:gd name="T24" fmla="*/ 247650 w 200"/>
                  <a:gd name="T25" fmla="*/ 260350 h 164"/>
                  <a:gd name="T26" fmla="*/ 0 w 200"/>
                  <a:gd name="T27" fmla="*/ 212725 h 164"/>
                  <a:gd name="T28" fmla="*/ 0 w 200"/>
                  <a:gd name="T29" fmla="*/ 212725 h 164"/>
                  <a:gd name="T30" fmla="*/ 4763 w 200"/>
                  <a:gd name="T31" fmla="*/ 0 h 164"/>
                  <a:gd name="T32" fmla="*/ 4763 w 200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Freeform: Shape 230">
                <a:extLst>
                  <a:ext uri="{FF2B5EF4-FFF2-40B4-BE49-F238E27FC236}">
                    <a16:creationId xmlns:a16="http://schemas.microsoft.com/office/drawing/2014/main" xmlns="" id="{B1130755-05D0-4E60-9C39-FB15361D0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4763 w 196"/>
                  <a:gd name="T1" fmla="*/ 0 h 164"/>
                  <a:gd name="T2" fmla="*/ 4763 w 196"/>
                  <a:gd name="T3" fmla="*/ 0 h 164"/>
                  <a:gd name="T4" fmla="*/ 311150 w 196"/>
                  <a:gd name="T5" fmla="*/ 0 h 164"/>
                  <a:gd name="T6" fmla="*/ 311150 w 196"/>
                  <a:gd name="T7" fmla="*/ 0 h 164"/>
                  <a:gd name="T8" fmla="*/ 284163 w 196"/>
                  <a:gd name="T9" fmla="*/ 222250 h 164"/>
                  <a:gd name="T10" fmla="*/ 284163 w 196"/>
                  <a:gd name="T11" fmla="*/ 222250 h 164"/>
                  <a:gd name="T12" fmla="*/ 282575 w 196"/>
                  <a:gd name="T13" fmla="*/ 230188 h 164"/>
                  <a:gd name="T14" fmla="*/ 279400 w 196"/>
                  <a:gd name="T15" fmla="*/ 236538 h 164"/>
                  <a:gd name="T16" fmla="*/ 273050 w 196"/>
                  <a:gd name="T17" fmla="*/ 242888 h 164"/>
                  <a:gd name="T18" fmla="*/ 268288 w 196"/>
                  <a:gd name="T19" fmla="*/ 247650 h 164"/>
                  <a:gd name="T20" fmla="*/ 254000 w 196"/>
                  <a:gd name="T21" fmla="*/ 255588 h 164"/>
                  <a:gd name="T22" fmla="*/ 241300 w 196"/>
                  <a:gd name="T23" fmla="*/ 260350 h 164"/>
                  <a:gd name="T24" fmla="*/ 241300 w 196"/>
                  <a:gd name="T25" fmla="*/ 260350 h 164"/>
                  <a:gd name="T26" fmla="*/ 0 w 196"/>
                  <a:gd name="T27" fmla="*/ 211138 h 164"/>
                  <a:gd name="T28" fmla="*/ 0 w 196"/>
                  <a:gd name="T29" fmla="*/ 211138 h 164"/>
                  <a:gd name="T30" fmla="*/ 4763 w 196"/>
                  <a:gd name="T31" fmla="*/ 0 h 164"/>
                  <a:gd name="T32" fmla="*/ 4763 w 196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Freeform: Shape 231">
                <a:extLst>
                  <a:ext uri="{FF2B5EF4-FFF2-40B4-BE49-F238E27FC236}">
                    <a16:creationId xmlns:a16="http://schemas.microsoft.com/office/drawing/2014/main" xmlns="" id="{23382454-0B5B-44EA-B868-E01EB6DD2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4763 w 192"/>
                  <a:gd name="T1" fmla="*/ 0 h 164"/>
                  <a:gd name="T2" fmla="*/ 4763 w 192"/>
                  <a:gd name="T3" fmla="*/ 0 h 164"/>
                  <a:gd name="T4" fmla="*/ 304800 w 192"/>
                  <a:gd name="T5" fmla="*/ 0 h 164"/>
                  <a:gd name="T6" fmla="*/ 304800 w 192"/>
                  <a:gd name="T7" fmla="*/ 0 h 164"/>
                  <a:gd name="T8" fmla="*/ 277813 w 192"/>
                  <a:gd name="T9" fmla="*/ 222250 h 164"/>
                  <a:gd name="T10" fmla="*/ 277813 w 192"/>
                  <a:gd name="T11" fmla="*/ 222250 h 164"/>
                  <a:gd name="T12" fmla="*/ 276225 w 192"/>
                  <a:gd name="T13" fmla="*/ 230188 h 164"/>
                  <a:gd name="T14" fmla="*/ 273050 w 192"/>
                  <a:gd name="T15" fmla="*/ 236538 h 164"/>
                  <a:gd name="T16" fmla="*/ 268288 w 192"/>
                  <a:gd name="T17" fmla="*/ 242888 h 164"/>
                  <a:gd name="T18" fmla="*/ 261938 w 192"/>
                  <a:gd name="T19" fmla="*/ 247650 h 164"/>
                  <a:gd name="T20" fmla="*/ 249238 w 192"/>
                  <a:gd name="T21" fmla="*/ 255588 h 164"/>
                  <a:gd name="T22" fmla="*/ 234950 w 192"/>
                  <a:gd name="T23" fmla="*/ 260350 h 164"/>
                  <a:gd name="T24" fmla="*/ 234950 w 192"/>
                  <a:gd name="T25" fmla="*/ 260350 h 164"/>
                  <a:gd name="T26" fmla="*/ 0 w 192"/>
                  <a:gd name="T27" fmla="*/ 209550 h 164"/>
                  <a:gd name="T28" fmla="*/ 0 w 192"/>
                  <a:gd name="T29" fmla="*/ 209550 h 164"/>
                  <a:gd name="T30" fmla="*/ 4763 w 192"/>
                  <a:gd name="T31" fmla="*/ 0 h 164"/>
                  <a:gd name="T32" fmla="*/ 4763 w 192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Freeform: Shape 232">
                <a:extLst>
                  <a:ext uri="{FF2B5EF4-FFF2-40B4-BE49-F238E27FC236}">
                    <a16:creationId xmlns:a16="http://schemas.microsoft.com/office/drawing/2014/main" xmlns="" id="{2007295C-2B97-4400-843A-82FD9D00F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4763 w 188"/>
                  <a:gd name="T1" fmla="*/ 0 h 164"/>
                  <a:gd name="T2" fmla="*/ 4763 w 188"/>
                  <a:gd name="T3" fmla="*/ 0 h 164"/>
                  <a:gd name="T4" fmla="*/ 298450 w 188"/>
                  <a:gd name="T5" fmla="*/ 0 h 164"/>
                  <a:gd name="T6" fmla="*/ 298450 w 188"/>
                  <a:gd name="T7" fmla="*/ 0 h 164"/>
                  <a:gd name="T8" fmla="*/ 271463 w 188"/>
                  <a:gd name="T9" fmla="*/ 222250 h 164"/>
                  <a:gd name="T10" fmla="*/ 271463 w 188"/>
                  <a:gd name="T11" fmla="*/ 222250 h 164"/>
                  <a:gd name="T12" fmla="*/ 269875 w 188"/>
                  <a:gd name="T13" fmla="*/ 230188 h 164"/>
                  <a:gd name="T14" fmla="*/ 266700 w 188"/>
                  <a:gd name="T15" fmla="*/ 236538 h 164"/>
                  <a:gd name="T16" fmla="*/ 261938 w 188"/>
                  <a:gd name="T17" fmla="*/ 242888 h 164"/>
                  <a:gd name="T18" fmla="*/ 255588 w 188"/>
                  <a:gd name="T19" fmla="*/ 247650 h 164"/>
                  <a:gd name="T20" fmla="*/ 242888 w 188"/>
                  <a:gd name="T21" fmla="*/ 255588 h 164"/>
                  <a:gd name="T22" fmla="*/ 228600 w 188"/>
                  <a:gd name="T23" fmla="*/ 260350 h 164"/>
                  <a:gd name="T24" fmla="*/ 228600 w 188"/>
                  <a:gd name="T25" fmla="*/ 260350 h 164"/>
                  <a:gd name="T26" fmla="*/ 0 w 188"/>
                  <a:gd name="T27" fmla="*/ 206375 h 164"/>
                  <a:gd name="T28" fmla="*/ 0 w 188"/>
                  <a:gd name="T29" fmla="*/ 206375 h 164"/>
                  <a:gd name="T30" fmla="*/ 4763 w 188"/>
                  <a:gd name="T31" fmla="*/ 0 h 164"/>
                  <a:gd name="T32" fmla="*/ 4763 w 188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Freeform: Shape 233">
                <a:extLst>
                  <a:ext uri="{FF2B5EF4-FFF2-40B4-BE49-F238E27FC236}">
                    <a16:creationId xmlns:a16="http://schemas.microsoft.com/office/drawing/2014/main" xmlns="" id="{9709397F-8487-48B9-99D7-67BB951F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4763 w 184"/>
                  <a:gd name="T1" fmla="*/ 0 h 164"/>
                  <a:gd name="T2" fmla="*/ 4763 w 184"/>
                  <a:gd name="T3" fmla="*/ 0 h 164"/>
                  <a:gd name="T4" fmla="*/ 292100 w 184"/>
                  <a:gd name="T5" fmla="*/ 0 h 164"/>
                  <a:gd name="T6" fmla="*/ 292100 w 184"/>
                  <a:gd name="T7" fmla="*/ 0 h 164"/>
                  <a:gd name="T8" fmla="*/ 265113 w 184"/>
                  <a:gd name="T9" fmla="*/ 222250 h 164"/>
                  <a:gd name="T10" fmla="*/ 265113 w 184"/>
                  <a:gd name="T11" fmla="*/ 222250 h 164"/>
                  <a:gd name="T12" fmla="*/ 263525 w 184"/>
                  <a:gd name="T13" fmla="*/ 230188 h 164"/>
                  <a:gd name="T14" fmla="*/ 260350 w 184"/>
                  <a:gd name="T15" fmla="*/ 236538 h 164"/>
                  <a:gd name="T16" fmla="*/ 249238 w 184"/>
                  <a:gd name="T17" fmla="*/ 247650 h 164"/>
                  <a:gd name="T18" fmla="*/ 236538 w 184"/>
                  <a:gd name="T19" fmla="*/ 255588 h 164"/>
                  <a:gd name="T20" fmla="*/ 223838 w 184"/>
                  <a:gd name="T21" fmla="*/ 260350 h 164"/>
                  <a:gd name="T22" fmla="*/ 223838 w 184"/>
                  <a:gd name="T23" fmla="*/ 260350 h 164"/>
                  <a:gd name="T24" fmla="*/ 0 w 184"/>
                  <a:gd name="T25" fmla="*/ 204788 h 164"/>
                  <a:gd name="T26" fmla="*/ 0 w 184"/>
                  <a:gd name="T27" fmla="*/ 204788 h 164"/>
                  <a:gd name="T28" fmla="*/ 4763 w 184"/>
                  <a:gd name="T29" fmla="*/ 0 h 164"/>
                  <a:gd name="T30" fmla="*/ 4763 w 184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Freeform: Shape 234">
                <a:extLst>
                  <a:ext uri="{FF2B5EF4-FFF2-40B4-BE49-F238E27FC236}">
                    <a16:creationId xmlns:a16="http://schemas.microsoft.com/office/drawing/2014/main" xmlns="" id="{08E7AD7A-3A4B-4479-B85E-3BDA7620A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6350 w 181"/>
                  <a:gd name="T1" fmla="*/ 0 h 164"/>
                  <a:gd name="T2" fmla="*/ 6350 w 181"/>
                  <a:gd name="T3" fmla="*/ 0 h 164"/>
                  <a:gd name="T4" fmla="*/ 287338 w 181"/>
                  <a:gd name="T5" fmla="*/ 0 h 164"/>
                  <a:gd name="T6" fmla="*/ 287338 w 181"/>
                  <a:gd name="T7" fmla="*/ 0 h 164"/>
                  <a:gd name="T8" fmla="*/ 260350 w 181"/>
                  <a:gd name="T9" fmla="*/ 222250 h 164"/>
                  <a:gd name="T10" fmla="*/ 260350 w 181"/>
                  <a:gd name="T11" fmla="*/ 222250 h 164"/>
                  <a:gd name="T12" fmla="*/ 258763 w 181"/>
                  <a:gd name="T13" fmla="*/ 230188 h 164"/>
                  <a:gd name="T14" fmla="*/ 255588 w 181"/>
                  <a:gd name="T15" fmla="*/ 236538 h 164"/>
                  <a:gd name="T16" fmla="*/ 244475 w 181"/>
                  <a:gd name="T17" fmla="*/ 247650 h 164"/>
                  <a:gd name="T18" fmla="*/ 231775 w 181"/>
                  <a:gd name="T19" fmla="*/ 254000 h 164"/>
                  <a:gd name="T20" fmla="*/ 219075 w 181"/>
                  <a:gd name="T21" fmla="*/ 260350 h 164"/>
                  <a:gd name="T22" fmla="*/ 219075 w 181"/>
                  <a:gd name="T23" fmla="*/ 260350 h 164"/>
                  <a:gd name="T24" fmla="*/ 0 w 181"/>
                  <a:gd name="T25" fmla="*/ 203200 h 164"/>
                  <a:gd name="T26" fmla="*/ 0 w 181"/>
                  <a:gd name="T27" fmla="*/ 203200 h 164"/>
                  <a:gd name="T28" fmla="*/ 6350 w 181"/>
                  <a:gd name="T29" fmla="*/ 0 h 164"/>
                  <a:gd name="T30" fmla="*/ 6350 w 181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Freeform: Shape 235">
                <a:extLst>
                  <a:ext uri="{FF2B5EF4-FFF2-40B4-BE49-F238E27FC236}">
                    <a16:creationId xmlns:a16="http://schemas.microsoft.com/office/drawing/2014/main" xmlns="" id="{59DE2C76-C922-4A0D-A30F-D08B12C2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6350 w 177"/>
                  <a:gd name="T1" fmla="*/ 0 h 163"/>
                  <a:gd name="T2" fmla="*/ 6350 w 177"/>
                  <a:gd name="T3" fmla="*/ 0 h 163"/>
                  <a:gd name="T4" fmla="*/ 280988 w 177"/>
                  <a:gd name="T5" fmla="*/ 0 h 163"/>
                  <a:gd name="T6" fmla="*/ 280988 w 177"/>
                  <a:gd name="T7" fmla="*/ 0 h 163"/>
                  <a:gd name="T8" fmla="*/ 254000 w 177"/>
                  <a:gd name="T9" fmla="*/ 222250 h 163"/>
                  <a:gd name="T10" fmla="*/ 254000 w 177"/>
                  <a:gd name="T11" fmla="*/ 222250 h 163"/>
                  <a:gd name="T12" fmla="*/ 252413 w 177"/>
                  <a:gd name="T13" fmla="*/ 230188 h 163"/>
                  <a:gd name="T14" fmla="*/ 249238 w 177"/>
                  <a:gd name="T15" fmla="*/ 236538 h 163"/>
                  <a:gd name="T16" fmla="*/ 238125 w 177"/>
                  <a:gd name="T17" fmla="*/ 247650 h 163"/>
                  <a:gd name="T18" fmla="*/ 225425 w 177"/>
                  <a:gd name="T19" fmla="*/ 254000 h 163"/>
                  <a:gd name="T20" fmla="*/ 212725 w 177"/>
                  <a:gd name="T21" fmla="*/ 258763 h 163"/>
                  <a:gd name="T22" fmla="*/ 212725 w 177"/>
                  <a:gd name="T23" fmla="*/ 258763 h 163"/>
                  <a:gd name="T24" fmla="*/ 0 w 177"/>
                  <a:gd name="T25" fmla="*/ 203200 h 163"/>
                  <a:gd name="T26" fmla="*/ 0 w 177"/>
                  <a:gd name="T27" fmla="*/ 203200 h 163"/>
                  <a:gd name="T28" fmla="*/ 6350 w 177"/>
                  <a:gd name="T29" fmla="*/ 0 h 163"/>
                  <a:gd name="T30" fmla="*/ 6350 w 17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Freeform: Shape 236">
                <a:extLst>
                  <a:ext uri="{FF2B5EF4-FFF2-40B4-BE49-F238E27FC236}">
                    <a16:creationId xmlns:a16="http://schemas.microsoft.com/office/drawing/2014/main" xmlns="" id="{B3AA5250-908E-4A13-B609-EB1DAFDF7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4763 w 173"/>
                  <a:gd name="T1" fmla="*/ 0 h 163"/>
                  <a:gd name="T2" fmla="*/ 4763 w 173"/>
                  <a:gd name="T3" fmla="*/ 0 h 163"/>
                  <a:gd name="T4" fmla="*/ 274638 w 173"/>
                  <a:gd name="T5" fmla="*/ 0 h 163"/>
                  <a:gd name="T6" fmla="*/ 274638 w 173"/>
                  <a:gd name="T7" fmla="*/ 0 h 163"/>
                  <a:gd name="T8" fmla="*/ 247650 w 173"/>
                  <a:gd name="T9" fmla="*/ 222250 h 163"/>
                  <a:gd name="T10" fmla="*/ 247650 w 173"/>
                  <a:gd name="T11" fmla="*/ 222250 h 163"/>
                  <a:gd name="T12" fmla="*/ 246063 w 173"/>
                  <a:gd name="T13" fmla="*/ 230188 h 163"/>
                  <a:gd name="T14" fmla="*/ 242888 w 173"/>
                  <a:gd name="T15" fmla="*/ 236538 h 163"/>
                  <a:gd name="T16" fmla="*/ 231775 w 173"/>
                  <a:gd name="T17" fmla="*/ 247650 h 163"/>
                  <a:gd name="T18" fmla="*/ 222250 w 173"/>
                  <a:gd name="T19" fmla="*/ 254000 h 163"/>
                  <a:gd name="T20" fmla="*/ 209550 w 173"/>
                  <a:gd name="T21" fmla="*/ 258763 h 163"/>
                  <a:gd name="T22" fmla="*/ 209550 w 173"/>
                  <a:gd name="T23" fmla="*/ 258763 h 163"/>
                  <a:gd name="T24" fmla="*/ 0 w 173"/>
                  <a:gd name="T25" fmla="*/ 200025 h 163"/>
                  <a:gd name="T26" fmla="*/ 0 w 173"/>
                  <a:gd name="T27" fmla="*/ 200025 h 163"/>
                  <a:gd name="T28" fmla="*/ 4763 w 173"/>
                  <a:gd name="T29" fmla="*/ 0 h 163"/>
                  <a:gd name="T30" fmla="*/ 4763 w 17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Freeform: Shape 237">
                <a:extLst>
                  <a:ext uri="{FF2B5EF4-FFF2-40B4-BE49-F238E27FC236}">
                    <a16:creationId xmlns:a16="http://schemas.microsoft.com/office/drawing/2014/main" xmlns="" id="{6BFA2BF6-B11D-40F6-AA49-8A4FE7E7A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4763 w 169"/>
                  <a:gd name="T1" fmla="*/ 0 h 163"/>
                  <a:gd name="T2" fmla="*/ 4763 w 169"/>
                  <a:gd name="T3" fmla="*/ 0 h 163"/>
                  <a:gd name="T4" fmla="*/ 268288 w 169"/>
                  <a:gd name="T5" fmla="*/ 0 h 163"/>
                  <a:gd name="T6" fmla="*/ 268288 w 169"/>
                  <a:gd name="T7" fmla="*/ 0 h 163"/>
                  <a:gd name="T8" fmla="*/ 241300 w 169"/>
                  <a:gd name="T9" fmla="*/ 222250 h 163"/>
                  <a:gd name="T10" fmla="*/ 241300 w 169"/>
                  <a:gd name="T11" fmla="*/ 222250 h 163"/>
                  <a:gd name="T12" fmla="*/ 239713 w 169"/>
                  <a:gd name="T13" fmla="*/ 228600 h 163"/>
                  <a:gd name="T14" fmla="*/ 236538 w 169"/>
                  <a:gd name="T15" fmla="*/ 234950 h 163"/>
                  <a:gd name="T16" fmla="*/ 225425 w 169"/>
                  <a:gd name="T17" fmla="*/ 246063 h 163"/>
                  <a:gd name="T18" fmla="*/ 215900 w 169"/>
                  <a:gd name="T19" fmla="*/ 254000 h 163"/>
                  <a:gd name="T20" fmla="*/ 203200 w 169"/>
                  <a:gd name="T21" fmla="*/ 258763 h 163"/>
                  <a:gd name="T22" fmla="*/ 203200 w 169"/>
                  <a:gd name="T23" fmla="*/ 258763 h 163"/>
                  <a:gd name="T24" fmla="*/ 0 w 169"/>
                  <a:gd name="T25" fmla="*/ 198438 h 163"/>
                  <a:gd name="T26" fmla="*/ 0 w 169"/>
                  <a:gd name="T27" fmla="*/ 198438 h 163"/>
                  <a:gd name="T28" fmla="*/ 4763 w 169"/>
                  <a:gd name="T29" fmla="*/ 0 h 163"/>
                  <a:gd name="T30" fmla="*/ 4763 w 169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Freeform: Shape 238">
                <a:extLst>
                  <a:ext uri="{FF2B5EF4-FFF2-40B4-BE49-F238E27FC236}">
                    <a16:creationId xmlns:a16="http://schemas.microsoft.com/office/drawing/2014/main" xmlns="" id="{F829E81E-EA8C-4516-8B71-10CCDDA4E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6350 w 166"/>
                  <a:gd name="T1" fmla="*/ 0 h 163"/>
                  <a:gd name="T2" fmla="*/ 6350 w 166"/>
                  <a:gd name="T3" fmla="*/ 0 h 163"/>
                  <a:gd name="T4" fmla="*/ 263525 w 166"/>
                  <a:gd name="T5" fmla="*/ 0 h 163"/>
                  <a:gd name="T6" fmla="*/ 263525 w 166"/>
                  <a:gd name="T7" fmla="*/ 0 h 163"/>
                  <a:gd name="T8" fmla="*/ 236538 w 166"/>
                  <a:gd name="T9" fmla="*/ 222250 h 163"/>
                  <a:gd name="T10" fmla="*/ 236538 w 166"/>
                  <a:gd name="T11" fmla="*/ 222250 h 163"/>
                  <a:gd name="T12" fmla="*/ 234950 w 166"/>
                  <a:gd name="T13" fmla="*/ 228600 h 163"/>
                  <a:gd name="T14" fmla="*/ 231775 w 166"/>
                  <a:gd name="T15" fmla="*/ 234950 h 163"/>
                  <a:gd name="T16" fmla="*/ 223838 w 166"/>
                  <a:gd name="T17" fmla="*/ 246063 h 163"/>
                  <a:gd name="T18" fmla="*/ 211138 w 166"/>
                  <a:gd name="T19" fmla="*/ 254000 h 163"/>
                  <a:gd name="T20" fmla="*/ 198438 w 166"/>
                  <a:gd name="T21" fmla="*/ 258763 h 163"/>
                  <a:gd name="T22" fmla="*/ 198438 w 166"/>
                  <a:gd name="T23" fmla="*/ 258763 h 163"/>
                  <a:gd name="T24" fmla="*/ 0 w 166"/>
                  <a:gd name="T25" fmla="*/ 196850 h 163"/>
                  <a:gd name="T26" fmla="*/ 0 w 166"/>
                  <a:gd name="T27" fmla="*/ 196850 h 163"/>
                  <a:gd name="T28" fmla="*/ 6350 w 166"/>
                  <a:gd name="T29" fmla="*/ 0 h 163"/>
                  <a:gd name="T30" fmla="*/ 6350 w 166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Freeform: Shape 239">
                <a:extLst>
                  <a:ext uri="{FF2B5EF4-FFF2-40B4-BE49-F238E27FC236}">
                    <a16:creationId xmlns:a16="http://schemas.microsoft.com/office/drawing/2014/main" xmlns="" id="{66191E54-0CE8-44E6-B415-20B773CE9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6350 w 162"/>
                  <a:gd name="T1" fmla="*/ 0 h 163"/>
                  <a:gd name="T2" fmla="*/ 6350 w 162"/>
                  <a:gd name="T3" fmla="*/ 0 h 163"/>
                  <a:gd name="T4" fmla="*/ 257175 w 162"/>
                  <a:gd name="T5" fmla="*/ 0 h 163"/>
                  <a:gd name="T6" fmla="*/ 257175 w 162"/>
                  <a:gd name="T7" fmla="*/ 0 h 163"/>
                  <a:gd name="T8" fmla="*/ 230188 w 162"/>
                  <a:gd name="T9" fmla="*/ 222250 h 163"/>
                  <a:gd name="T10" fmla="*/ 230188 w 162"/>
                  <a:gd name="T11" fmla="*/ 222250 h 163"/>
                  <a:gd name="T12" fmla="*/ 228600 w 162"/>
                  <a:gd name="T13" fmla="*/ 228600 h 163"/>
                  <a:gd name="T14" fmla="*/ 225425 w 162"/>
                  <a:gd name="T15" fmla="*/ 234950 h 163"/>
                  <a:gd name="T16" fmla="*/ 217488 w 162"/>
                  <a:gd name="T17" fmla="*/ 246063 h 163"/>
                  <a:gd name="T18" fmla="*/ 204788 w 162"/>
                  <a:gd name="T19" fmla="*/ 254000 h 163"/>
                  <a:gd name="T20" fmla="*/ 192088 w 162"/>
                  <a:gd name="T21" fmla="*/ 258763 h 163"/>
                  <a:gd name="T22" fmla="*/ 192088 w 162"/>
                  <a:gd name="T23" fmla="*/ 258763 h 163"/>
                  <a:gd name="T24" fmla="*/ 0 w 162"/>
                  <a:gd name="T25" fmla="*/ 193675 h 163"/>
                  <a:gd name="T26" fmla="*/ 0 w 162"/>
                  <a:gd name="T27" fmla="*/ 193675 h 163"/>
                  <a:gd name="T28" fmla="*/ 6350 w 162"/>
                  <a:gd name="T29" fmla="*/ 0 h 163"/>
                  <a:gd name="T30" fmla="*/ 6350 w 162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Freeform: Shape 240">
                <a:extLst>
                  <a:ext uri="{FF2B5EF4-FFF2-40B4-BE49-F238E27FC236}">
                    <a16:creationId xmlns:a16="http://schemas.microsoft.com/office/drawing/2014/main" xmlns="" id="{D4BF1CC4-E02B-478C-8DB6-20584D182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6350 w 158"/>
                  <a:gd name="T1" fmla="*/ 0 h 163"/>
                  <a:gd name="T2" fmla="*/ 6350 w 158"/>
                  <a:gd name="T3" fmla="*/ 0 h 163"/>
                  <a:gd name="T4" fmla="*/ 250825 w 158"/>
                  <a:gd name="T5" fmla="*/ 0 h 163"/>
                  <a:gd name="T6" fmla="*/ 250825 w 158"/>
                  <a:gd name="T7" fmla="*/ 0 h 163"/>
                  <a:gd name="T8" fmla="*/ 223838 w 158"/>
                  <a:gd name="T9" fmla="*/ 222250 h 163"/>
                  <a:gd name="T10" fmla="*/ 223838 w 158"/>
                  <a:gd name="T11" fmla="*/ 222250 h 163"/>
                  <a:gd name="T12" fmla="*/ 222250 w 158"/>
                  <a:gd name="T13" fmla="*/ 228600 h 163"/>
                  <a:gd name="T14" fmla="*/ 219075 w 158"/>
                  <a:gd name="T15" fmla="*/ 234950 h 163"/>
                  <a:gd name="T16" fmla="*/ 211138 w 158"/>
                  <a:gd name="T17" fmla="*/ 246063 h 163"/>
                  <a:gd name="T18" fmla="*/ 198438 w 158"/>
                  <a:gd name="T19" fmla="*/ 254000 h 163"/>
                  <a:gd name="T20" fmla="*/ 187325 w 158"/>
                  <a:gd name="T21" fmla="*/ 258763 h 163"/>
                  <a:gd name="T22" fmla="*/ 187325 w 158"/>
                  <a:gd name="T23" fmla="*/ 258763 h 163"/>
                  <a:gd name="T24" fmla="*/ 0 w 158"/>
                  <a:gd name="T25" fmla="*/ 192088 h 163"/>
                  <a:gd name="T26" fmla="*/ 0 w 158"/>
                  <a:gd name="T27" fmla="*/ 192088 h 163"/>
                  <a:gd name="T28" fmla="*/ 6350 w 158"/>
                  <a:gd name="T29" fmla="*/ 0 h 163"/>
                  <a:gd name="T30" fmla="*/ 6350 w 158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Freeform: Shape 241">
                <a:extLst>
                  <a:ext uri="{FF2B5EF4-FFF2-40B4-BE49-F238E27FC236}">
                    <a16:creationId xmlns:a16="http://schemas.microsoft.com/office/drawing/2014/main" xmlns="" id="{35A04D89-069C-4E75-B32C-090EFCFE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6350 w 154"/>
                  <a:gd name="T1" fmla="*/ 0 h 163"/>
                  <a:gd name="T2" fmla="*/ 6350 w 154"/>
                  <a:gd name="T3" fmla="*/ 0 h 163"/>
                  <a:gd name="T4" fmla="*/ 244475 w 154"/>
                  <a:gd name="T5" fmla="*/ 0 h 163"/>
                  <a:gd name="T6" fmla="*/ 244475 w 154"/>
                  <a:gd name="T7" fmla="*/ 0 h 163"/>
                  <a:gd name="T8" fmla="*/ 217488 w 154"/>
                  <a:gd name="T9" fmla="*/ 222250 h 163"/>
                  <a:gd name="T10" fmla="*/ 217488 w 154"/>
                  <a:gd name="T11" fmla="*/ 222250 h 163"/>
                  <a:gd name="T12" fmla="*/ 215900 w 154"/>
                  <a:gd name="T13" fmla="*/ 228600 h 163"/>
                  <a:gd name="T14" fmla="*/ 212725 w 154"/>
                  <a:gd name="T15" fmla="*/ 234950 h 163"/>
                  <a:gd name="T16" fmla="*/ 204788 w 154"/>
                  <a:gd name="T17" fmla="*/ 246063 h 163"/>
                  <a:gd name="T18" fmla="*/ 193675 w 154"/>
                  <a:gd name="T19" fmla="*/ 254000 h 163"/>
                  <a:gd name="T20" fmla="*/ 180975 w 154"/>
                  <a:gd name="T21" fmla="*/ 258763 h 163"/>
                  <a:gd name="T22" fmla="*/ 180975 w 154"/>
                  <a:gd name="T23" fmla="*/ 258763 h 163"/>
                  <a:gd name="T24" fmla="*/ 0 w 154"/>
                  <a:gd name="T25" fmla="*/ 188913 h 163"/>
                  <a:gd name="T26" fmla="*/ 0 w 154"/>
                  <a:gd name="T27" fmla="*/ 188913 h 163"/>
                  <a:gd name="T28" fmla="*/ 6350 w 154"/>
                  <a:gd name="T29" fmla="*/ 0 h 163"/>
                  <a:gd name="T30" fmla="*/ 6350 w 154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Freeform: Shape 242">
                <a:extLst>
                  <a:ext uri="{FF2B5EF4-FFF2-40B4-BE49-F238E27FC236}">
                    <a16:creationId xmlns:a16="http://schemas.microsoft.com/office/drawing/2014/main" xmlns="" id="{93A83200-F750-44BE-BC08-0E80BDD00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6350 w 151"/>
                  <a:gd name="T1" fmla="*/ 0 h 163"/>
                  <a:gd name="T2" fmla="*/ 6350 w 151"/>
                  <a:gd name="T3" fmla="*/ 0 h 163"/>
                  <a:gd name="T4" fmla="*/ 239713 w 151"/>
                  <a:gd name="T5" fmla="*/ 0 h 163"/>
                  <a:gd name="T6" fmla="*/ 239713 w 151"/>
                  <a:gd name="T7" fmla="*/ 0 h 163"/>
                  <a:gd name="T8" fmla="*/ 212725 w 151"/>
                  <a:gd name="T9" fmla="*/ 222250 h 163"/>
                  <a:gd name="T10" fmla="*/ 212725 w 151"/>
                  <a:gd name="T11" fmla="*/ 222250 h 163"/>
                  <a:gd name="T12" fmla="*/ 211138 w 151"/>
                  <a:gd name="T13" fmla="*/ 228600 h 163"/>
                  <a:gd name="T14" fmla="*/ 207963 w 151"/>
                  <a:gd name="T15" fmla="*/ 234950 h 163"/>
                  <a:gd name="T16" fmla="*/ 200025 w 151"/>
                  <a:gd name="T17" fmla="*/ 246063 h 163"/>
                  <a:gd name="T18" fmla="*/ 188913 w 151"/>
                  <a:gd name="T19" fmla="*/ 254000 h 163"/>
                  <a:gd name="T20" fmla="*/ 176213 w 151"/>
                  <a:gd name="T21" fmla="*/ 258763 h 163"/>
                  <a:gd name="T22" fmla="*/ 176213 w 151"/>
                  <a:gd name="T23" fmla="*/ 258763 h 163"/>
                  <a:gd name="T24" fmla="*/ 0 w 151"/>
                  <a:gd name="T25" fmla="*/ 188913 h 163"/>
                  <a:gd name="T26" fmla="*/ 0 w 151"/>
                  <a:gd name="T27" fmla="*/ 188913 h 163"/>
                  <a:gd name="T28" fmla="*/ 6350 w 151"/>
                  <a:gd name="T29" fmla="*/ 0 h 163"/>
                  <a:gd name="T30" fmla="*/ 6350 w 151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Freeform: Shape 243">
                <a:extLst>
                  <a:ext uri="{FF2B5EF4-FFF2-40B4-BE49-F238E27FC236}">
                    <a16:creationId xmlns:a16="http://schemas.microsoft.com/office/drawing/2014/main" xmlns="" id="{0AAA3AF8-B003-4EEF-9F42-4999DE714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6350 w 147"/>
                  <a:gd name="T1" fmla="*/ 0 h 163"/>
                  <a:gd name="T2" fmla="*/ 6350 w 147"/>
                  <a:gd name="T3" fmla="*/ 0 h 163"/>
                  <a:gd name="T4" fmla="*/ 233363 w 147"/>
                  <a:gd name="T5" fmla="*/ 0 h 163"/>
                  <a:gd name="T6" fmla="*/ 233363 w 147"/>
                  <a:gd name="T7" fmla="*/ 0 h 163"/>
                  <a:gd name="T8" fmla="*/ 206375 w 147"/>
                  <a:gd name="T9" fmla="*/ 222250 h 163"/>
                  <a:gd name="T10" fmla="*/ 206375 w 147"/>
                  <a:gd name="T11" fmla="*/ 222250 h 163"/>
                  <a:gd name="T12" fmla="*/ 204788 w 147"/>
                  <a:gd name="T13" fmla="*/ 228600 h 163"/>
                  <a:gd name="T14" fmla="*/ 201613 w 147"/>
                  <a:gd name="T15" fmla="*/ 234950 h 163"/>
                  <a:gd name="T16" fmla="*/ 193675 w 147"/>
                  <a:gd name="T17" fmla="*/ 246063 h 163"/>
                  <a:gd name="T18" fmla="*/ 182563 w 147"/>
                  <a:gd name="T19" fmla="*/ 252413 h 163"/>
                  <a:gd name="T20" fmla="*/ 169863 w 147"/>
                  <a:gd name="T21" fmla="*/ 258763 h 163"/>
                  <a:gd name="T22" fmla="*/ 169863 w 147"/>
                  <a:gd name="T23" fmla="*/ 258763 h 163"/>
                  <a:gd name="T24" fmla="*/ 0 w 147"/>
                  <a:gd name="T25" fmla="*/ 187325 h 163"/>
                  <a:gd name="T26" fmla="*/ 0 w 147"/>
                  <a:gd name="T27" fmla="*/ 187325 h 163"/>
                  <a:gd name="T28" fmla="*/ 6350 w 147"/>
                  <a:gd name="T29" fmla="*/ 0 h 163"/>
                  <a:gd name="T30" fmla="*/ 6350 w 14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Freeform: Shape 244">
                <a:extLst>
                  <a:ext uri="{FF2B5EF4-FFF2-40B4-BE49-F238E27FC236}">
                    <a16:creationId xmlns:a16="http://schemas.microsoft.com/office/drawing/2014/main" xmlns="" id="{EAD95CD3-2F32-4DFE-89B7-FC558AB5C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6350 w 143"/>
                  <a:gd name="T1" fmla="*/ 0 h 163"/>
                  <a:gd name="T2" fmla="*/ 6350 w 143"/>
                  <a:gd name="T3" fmla="*/ 0 h 163"/>
                  <a:gd name="T4" fmla="*/ 227013 w 143"/>
                  <a:gd name="T5" fmla="*/ 0 h 163"/>
                  <a:gd name="T6" fmla="*/ 227013 w 143"/>
                  <a:gd name="T7" fmla="*/ 0 h 163"/>
                  <a:gd name="T8" fmla="*/ 200025 w 143"/>
                  <a:gd name="T9" fmla="*/ 222250 h 163"/>
                  <a:gd name="T10" fmla="*/ 200025 w 143"/>
                  <a:gd name="T11" fmla="*/ 222250 h 163"/>
                  <a:gd name="T12" fmla="*/ 198438 w 143"/>
                  <a:gd name="T13" fmla="*/ 228600 h 163"/>
                  <a:gd name="T14" fmla="*/ 195263 w 143"/>
                  <a:gd name="T15" fmla="*/ 234950 h 163"/>
                  <a:gd name="T16" fmla="*/ 187325 w 143"/>
                  <a:gd name="T17" fmla="*/ 246063 h 163"/>
                  <a:gd name="T18" fmla="*/ 176213 w 143"/>
                  <a:gd name="T19" fmla="*/ 252413 h 163"/>
                  <a:gd name="T20" fmla="*/ 165100 w 143"/>
                  <a:gd name="T21" fmla="*/ 258763 h 163"/>
                  <a:gd name="T22" fmla="*/ 165100 w 143"/>
                  <a:gd name="T23" fmla="*/ 258763 h 163"/>
                  <a:gd name="T24" fmla="*/ 0 w 143"/>
                  <a:gd name="T25" fmla="*/ 185738 h 163"/>
                  <a:gd name="T26" fmla="*/ 0 w 143"/>
                  <a:gd name="T27" fmla="*/ 185738 h 163"/>
                  <a:gd name="T28" fmla="*/ 6350 w 143"/>
                  <a:gd name="T29" fmla="*/ 0 h 163"/>
                  <a:gd name="T30" fmla="*/ 6350 w 14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Freeform: Shape 245">
                <a:extLst>
                  <a:ext uri="{FF2B5EF4-FFF2-40B4-BE49-F238E27FC236}">
                    <a16:creationId xmlns:a16="http://schemas.microsoft.com/office/drawing/2014/main" xmlns="" id="{62CB5E05-161D-4986-9430-ABFA4B558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6350 w 139"/>
                  <a:gd name="T1" fmla="*/ 0 h 161"/>
                  <a:gd name="T2" fmla="*/ 6350 w 139"/>
                  <a:gd name="T3" fmla="*/ 0 h 161"/>
                  <a:gd name="T4" fmla="*/ 220663 w 139"/>
                  <a:gd name="T5" fmla="*/ 0 h 161"/>
                  <a:gd name="T6" fmla="*/ 220663 w 139"/>
                  <a:gd name="T7" fmla="*/ 0 h 161"/>
                  <a:gd name="T8" fmla="*/ 193675 w 139"/>
                  <a:gd name="T9" fmla="*/ 222250 h 161"/>
                  <a:gd name="T10" fmla="*/ 193675 w 139"/>
                  <a:gd name="T11" fmla="*/ 222250 h 161"/>
                  <a:gd name="T12" fmla="*/ 192088 w 139"/>
                  <a:gd name="T13" fmla="*/ 228600 h 161"/>
                  <a:gd name="T14" fmla="*/ 188913 w 139"/>
                  <a:gd name="T15" fmla="*/ 234950 h 161"/>
                  <a:gd name="T16" fmla="*/ 180975 w 139"/>
                  <a:gd name="T17" fmla="*/ 246063 h 161"/>
                  <a:gd name="T18" fmla="*/ 169863 w 139"/>
                  <a:gd name="T19" fmla="*/ 252413 h 161"/>
                  <a:gd name="T20" fmla="*/ 158750 w 139"/>
                  <a:gd name="T21" fmla="*/ 255588 h 161"/>
                  <a:gd name="T22" fmla="*/ 158750 w 139"/>
                  <a:gd name="T23" fmla="*/ 255588 h 161"/>
                  <a:gd name="T24" fmla="*/ 0 w 139"/>
                  <a:gd name="T25" fmla="*/ 182563 h 161"/>
                  <a:gd name="T26" fmla="*/ 0 w 139"/>
                  <a:gd name="T27" fmla="*/ 182563 h 161"/>
                  <a:gd name="T28" fmla="*/ 6350 w 139"/>
                  <a:gd name="T29" fmla="*/ 0 h 161"/>
                  <a:gd name="T30" fmla="*/ 6350 w 139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Freeform: Shape 246">
                <a:extLst>
                  <a:ext uri="{FF2B5EF4-FFF2-40B4-BE49-F238E27FC236}">
                    <a16:creationId xmlns:a16="http://schemas.microsoft.com/office/drawing/2014/main" xmlns="" id="{89CDF4C1-5561-4B23-B010-3929A0C68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6350 w 135"/>
                  <a:gd name="T1" fmla="*/ 0 h 161"/>
                  <a:gd name="T2" fmla="*/ 6350 w 135"/>
                  <a:gd name="T3" fmla="*/ 0 h 161"/>
                  <a:gd name="T4" fmla="*/ 214313 w 135"/>
                  <a:gd name="T5" fmla="*/ 0 h 161"/>
                  <a:gd name="T6" fmla="*/ 214313 w 135"/>
                  <a:gd name="T7" fmla="*/ 0 h 161"/>
                  <a:gd name="T8" fmla="*/ 187325 w 135"/>
                  <a:gd name="T9" fmla="*/ 222250 h 161"/>
                  <a:gd name="T10" fmla="*/ 187325 w 135"/>
                  <a:gd name="T11" fmla="*/ 222250 h 161"/>
                  <a:gd name="T12" fmla="*/ 185738 w 135"/>
                  <a:gd name="T13" fmla="*/ 228600 h 161"/>
                  <a:gd name="T14" fmla="*/ 182563 w 135"/>
                  <a:gd name="T15" fmla="*/ 234950 h 161"/>
                  <a:gd name="T16" fmla="*/ 174625 w 135"/>
                  <a:gd name="T17" fmla="*/ 246063 h 161"/>
                  <a:gd name="T18" fmla="*/ 163513 w 135"/>
                  <a:gd name="T19" fmla="*/ 252413 h 161"/>
                  <a:gd name="T20" fmla="*/ 152400 w 135"/>
                  <a:gd name="T21" fmla="*/ 255588 h 161"/>
                  <a:gd name="T22" fmla="*/ 152400 w 135"/>
                  <a:gd name="T23" fmla="*/ 255588 h 161"/>
                  <a:gd name="T24" fmla="*/ 0 w 135"/>
                  <a:gd name="T25" fmla="*/ 180975 h 161"/>
                  <a:gd name="T26" fmla="*/ 0 w 135"/>
                  <a:gd name="T27" fmla="*/ 180975 h 161"/>
                  <a:gd name="T28" fmla="*/ 6350 w 135"/>
                  <a:gd name="T29" fmla="*/ 0 h 161"/>
                  <a:gd name="T30" fmla="*/ 6350 w 135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Freeform: Shape 247">
                <a:extLst>
                  <a:ext uri="{FF2B5EF4-FFF2-40B4-BE49-F238E27FC236}">
                    <a16:creationId xmlns:a16="http://schemas.microsoft.com/office/drawing/2014/main" xmlns="" id="{39DCA9FF-53E2-494C-9044-7677E6D2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7938 w 132"/>
                  <a:gd name="T1" fmla="*/ 0 h 161"/>
                  <a:gd name="T2" fmla="*/ 7938 w 132"/>
                  <a:gd name="T3" fmla="*/ 0 h 161"/>
                  <a:gd name="T4" fmla="*/ 209550 w 132"/>
                  <a:gd name="T5" fmla="*/ 0 h 161"/>
                  <a:gd name="T6" fmla="*/ 209550 w 132"/>
                  <a:gd name="T7" fmla="*/ 0 h 161"/>
                  <a:gd name="T8" fmla="*/ 182563 w 132"/>
                  <a:gd name="T9" fmla="*/ 222250 h 161"/>
                  <a:gd name="T10" fmla="*/ 182563 w 132"/>
                  <a:gd name="T11" fmla="*/ 222250 h 161"/>
                  <a:gd name="T12" fmla="*/ 180975 w 132"/>
                  <a:gd name="T13" fmla="*/ 228600 h 161"/>
                  <a:gd name="T14" fmla="*/ 177800 w 132"/>
                  <a:gd name="T15" fmla="*/ 234950 h 161"/>
                  <a:gd name="T16" fmla="*/ 171450 w 132"/>
                  <a:gd name="T17" fmla="*/ 242888 h 161"/>
                  <a:gd name="T18" fmla="*/ 160338 w 132"/>
                  <a:gd name="T19" fmla="*/ 252413 h 161"/>
                  <a:gd name="T20" fmla="*/ 150813 w 132"/>
                  <a:gd name="T21" fmla="*/ 255588 h 161"/>
                  <a:gd name="T22" fmla="*/ 150813 w 132"/>
                  <a:gd name="T23" fmla="*/ 255588 h 161"/>
                  <a:gd name="T24" fmla="*/ 0 w 132"/>
                  <a:gd name="T25" fmla="*/ 179388 h 161"/>
                  <a:gd name="T26" fmla="*/ 0 w 132"/>
                  <a:gd name="T27" fmla="*/ 179388 h 161"/>
                  <a:gd name="T28" fmla="*/ 7938 w 132"/>
                  <a:gd name="T29" fmla="*/ 0 h 161"/>
                  <a:gd name="T30" fmla="*/ 7938 w 132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Freeform: Shape 248">
                <a:extLst>
                  <a:ext uri="{FF2B5EF4-FFF2-40B4-BE49-F238E27FC236}">
                    <a16:creationId xmlns:a16="http://schemas.microsoft.com/office/drawing/2014/main" xmlns="" id="{7585E6C1-3B2A-4FE2-9183-3EDEB3D5E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6350 w 128"/>
                  <a:gd name="T1" fmla="*/ 0 h 161"/>
                  <a:gd name="T2" fmla="*/ 6350 w 128"/>
                  <a:gd name="T3" fmla="*/ 0 h 161"/>
                  <a:gd name="T4" fmla="*/ 203200 w 128"/>
                  <a:gd name="T5" fmla="*/ 0 h 161"/>
                  <a:gd name="T6" fmla="*/ 203200 w 128"/>
                  <a:gd name="T7" fmla="*/ 0 h 161"/>
                  <a:gd name="T8" fmla="*/ 176213 w 128"/>
                  <a:gd name="T9" fmla="*/ 222250 h 161"/>
                  <a:gd name="T10" fmla="*/ 176213 w 128"/>
                  <a:gd name="T11" fmla="*/ 222250 h 161"/>
                  <a:gd name="T12" fmla="*/ 176213 w 128"/>
                  <a:gd name="T13" fmla="*/ 228600 h 161"/>
                  <a:gd name="T14" fmla="*/ 171450 w 128"/>
                  <a:gd name="T15" fmla="*/ 234950 h 161"/>
                  <a:gd name="T16" fmla="*/ 165100 w 128"/>
                  <a:gd name="T17" fmla="*/ 242888 h 161"/>
                  <a:gd name="T18" fmla="*/ 153988 w 128"/>
                  <a:gd name="T19" fmla="*/ 252413 h 161"/>
                  <a:gd name="T20" fmla="*/ 144463 w 128"/>
                  <a:gd name="T21" fmla="*/ 255588 h 161"/>
                  <a:gd name="T22" fmla="*/ 144463 w 128"/>
                  <a:gd name="T23" fmla="*/ 255588 h 161"/>
                  <a:gd name="T24" fmla="*/ 0 w 128"/>
                  <a:gd name="T25" fmla="*/ 179388 h 161"/>
                  <a:gd name="T26" fmla="*/ 0 w 128"/>
                  <a:gd name="T27" fmla="*/ 179388 h 161"/>
                  <a:gd name="T28" fmla="*/ 6350 w 128"/>
                  <a:gd name="T29" fmla="*/ 0 h 161"/>
                  <a:gd name="T30" fmla="*/ 6350 w 128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Freeform: Shape 249">
                <a:extLst>
                  <a:ext uri="{FF2B5EF4-FFF2-40B4-BE49-F238E27FC236}">
                    <a16:creationId xmlns:a16="http://schemas.microsoft.com/office/drawing/2014/main" xmlns="" id="{129A03DE-9850-4326-AAD3-E38054507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6350 w 124"/>
                  <a:gd name="T1" fmla="*/ 0 h 161"/>
                  <a:gd name="T2" fmla="*/ 6350 w 124"/>
                  <a:gd name="T3" fmla="*/ 0 h 161"/>
                  <a:gd name="T4" fmla="*/ 196850 w 124"/>
                  <a:gd name="T5" fmla="*/ 0 h 161"/>
                  <a:gd name="T6" fmla="*/ 196850 w 124"/>
                  <a:gd name="T7" fmla="*/ 0 h 161"/>
                  <a:gd name="T8" fmla="*/ 169863 w 124"/>
                  <a:gd name="T9" fmla="*/ 222250 h 161"/>
                  <a:gd name="T10" fmla="*/ 169863 w 124"/>
                  <a:gd name="T11" fmla="*/ 222250 h 161"/>
                  <a:gd name="T12" fmla="*/ 165100 w 124"/>
                  <a:gd name="T13" fmla="*/ 234950 h 161"/>
                  <a:gd name="T14" fmla="*/ 158750 w 124"/>
                  <a:gd name="T15" fmla="*/ 242888 h 161"/>
                  <a:gd name="T16" fmla="*/ 147638 w 124"/>
                  <a:gd name="T17" fmla="*/ 252413 h 161"/>
                  <a:gd name="T18" fmla="*/ 138113 w 124"/>
                  <a:gd name="T19" fmla="*/ 255588 h 161"/>
                  <a:gd name="T20" fmla="*/ 138113 w 124"/>
                  <a:gd name="T21" fmla="*/ 255588 h 161"/>
                  <a:gd name="T22" fmla="*/ 0 w 124"/>
                  <a:gd name="T23" fmla="*/ 176213 h 161"/>
                  <a:gd name="T24" fmla="*/ 0 w 124"/>
                  <a:gd name="T25" fmla="*/ 176213 h 161"/>
                  <a:gd name="T26" fmla="*/ 6350 w 124"/>
                  <a:gd name="T27" fmla="*/ 0 h 161"/>
                  <a:gd name="T28" fmla="*/ 6350 w 124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Freeform: Shape 250">
                <a:extLst>
                  <a:ext uri="{FF2B5EF4-FFF2-40B4-BE49-F238E27FC236}">
                    <a16:creationId xmlns:a16="http://schemas.microsoft.com/office/drawing/2014/main" xmlns="" id="{3549D34B-815B-4ABB-80FB-CAC08A0FC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6350 w 120"/>
                  <a:gd name="T1" fmla="*/ 0 h 161"/>
                  <a:gd name="T2" fmla="*/ 6350 w 120"/>
                  <a:gd name="T3" fmla="*/ 0 h 161"/>
                  <a:gd name="T4" fmla="*/ 190500 w 120"/>
                  <a:gd name="T5" fmla="*/ 0 h 161"/>
                  <a:gd name="T6" fmla="*/ 190500 w 120"/>
                  <a:gd name="T7" fmla="*/ 0 h 161"/>
                  <a:gd name="T8" fmla="*/ 163513 w 120"/>
                  <a:gd name="T9" fmla="*/ 222250 h 161"/>
                  <a:gd name="T10" fmla="*/ 163513 w 120"/>
                  <a:gd name="T11" fmla="*/ 222250 h 161"/>
                  <a:gd name="T12" fmla="*/ 158750 w 120"/>
                  <a:gd name="T13" fmla="*/ 234950 h 161"/>
                  <a:gd name="T14" fmla="*/ 152400 w 120"/>
                  <a:gd name="T15" fmla="*/ 242888 h 161"/>
                  <a:gd name="T16" fmla="*/ 141288 w 120"/>
                  <a:gd name="T17" fmla="*/ 252413 h 161"/>
                  <a:gd name="T18" fmla="*/ 131763 w 120"/>
                  <a:gd name="T19" fmla="*/ 255588 h 161"/>
                  <a:gd name="T20" fmla="*/ 131763 w 120"/>
                  <a:gd name="T21" fmla="*/ 255588 h 161"/>
                  <a:gd name="T22" fmla="*/ 0 w 120"/>
                  <a:gd name="T23" fmla="*/ 174625 h 161"/>
                  <a:gd name="T24" fmla="*/ 0 w 120"/>
                  <a:gd name="T25" fmla="*/ 174625 h 161"/>
                  <a:gd name="T26" fmla="*/ 6350 w 120"/>
                  <a:gd name="T27" fmla="*/ 0 h 161"/>
                  <a:gd name="T28" fmla="*/ 6350 w 120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Freeform: Shape 251">
                <a:extLst>
                  <a:ext uri="{FF2B5EF4-FFF2-40B4-BE49-F238E27FC236}">
                    <a16:creationId xmlns:a16="http://schemas.microsoft.com/office/drawing/2014/main" xmlns="" id="{A2D8D254-A1F9-4785-8A14-452271D4C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7938 w 117"/>
                  <a:gd name="T1" fmla="*/ 0 h 161"/>
                  <a:gd name="T2" fmla="*/ 7938 w 117"/>
                  <a:gd name="T3" fmla="*/ 0 h 161"/>
                  <a:gd name="T4" fmla="*/ 185738 w 117"/>
                  <a:gd name="T5" fmla="*/ 0 h 161"/>
                  <a:gd name="T6" fmla="*/ 185738 w 117"/>
                  <a:gd name="T7" fmla="*/ 0 h 161"/>
                  <a:gd name="T8" fmla="*/ 158750 w 117"/>
                  <a:gd name="T9" fmla="*/ 222250 h 161"/>
                  <a:gd name="T10" fmla="*/ 158750 w 117"/>
                  <a:gd name="T11" fmla="*/ 222250 h 161"/>
                  <a:gd name="T12" fmla="*/ 153988 w 117"/>
                  <a:gd name="T13" fmla="*/ 234950 h 161"/>
                  <a:gd name="T14" fmla="*/ 147638 w 117"/>
                  <a:gd name="T15" fmla="*/ 242888 h 161"/>
                  <a:gd name="T16" fmla="*/ 136525 w 117"/>
                  <a:gd name="T17" fmla="*/ 249238 h 161"/>
                  <a:gd name="T18" fmla="*/ 128588 w 117"/>
                  <a:gd name="T19" fmla="*/ 255588 h 161"/>
                  <a:gd name="T20" fmla="*/ 128588 w 117"/>
                  <a:gd name="T21" fmla="*/ 255588 h 161"/>
                  <a:gd name="T22" fmla="*/ 0 w 117"/>
                  <a:gd name="T23" fmla="*/ 173038 h 161"/>
                  <a:gd name="T24" fmla="*/ 0 w 117"/>
                  <a:gd name="T25" fmla="*/ 173038 h 161"/>
                  <a:gd name="T26" fmla="*/ 7938 w 117"/>
                  <a:gd name="T27" fmla="*/ 0 h 161"/>
                  <a:gd name="T28" fmla="*/ 7938 w 117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Freeform: Shape 252">
                <a:extLst>
                  <a:ext uri="{FF2B5EF4-FFF2-40B4-BE49-F238E27FC236}">
                    <a16:creationId xmlns:a16="http://schemas.microsoft.com/office/drawing/2014/main" xmlns="" id="{9E024F5A-246E-4666-BB3B-4DF9179F7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7938 w 113"/>
                  <a:gd name="T1" fmla="*/ 0 h 161"/>
                  <a:gd name="T2" fmla="*/ 7938 w 113"/>
                  <a:gd name="T3" fmla="*/ 0 h 161"/>
                  <a:gd name="T4" fmla="*/ 179388 w 113"/>
                  <a:gd name="T5" fmla="*/ 0 h 161"/>
                  <a:gd name="T6" fmla="*/ 179388 w 113"/>
                  <a:gd name="T7" fmla="*/ 0 h 161"/>
                  <a:gd name="T8" fmla="*/ 152400 w 113"/>
                  <a:gd name="T9" fmla="*/ 222250 h 161"/>
                  <a:gd name="T10" fmla="*/ 152400 w 113"/>
                  <a:gd name="T11" fmla="*/ 222250 h 161"/>
                  <a:gd name="T12" fmla="*/ 147638 w 113"/>
                  <a:gd name="T13" fmla="*/ 233363 h 161"/>
                  <a:gd name="T14" fmla="*/ 141288 w 113"/>
                  <a:gd name="T15" fmla="*/ 242888 h 161"/>
                  <a:gd name="T16" fmla="*/ 133350 w 113"/>
                  <a:gd name="T17" fmla="*/ 249238 h 161"/>
                  <a:gd name="T18" fmla="*/ 122238 w 113"/>
                  <a:gd name="T19" fmla="*/ 255588 h 161"/>
                  <a:gd name="T20" fmla="*/ 122238 w 113"/>
                  <a:gd name="T21" fmla="*/ 255588 h 161"/>
                  <a:gd name="T22" fmla="*/ 0 w 113"/>
                  <a:gd name="T23" fmla="*/ 169863 h 161"/>
                  <a:gd name="T24" fmla="*/ 0 w 113"/>
                  <a:gd name="T25" fmla="*/ 169863 h 161"/>
                  <a:gd name="T26" fmla="*/ 7938 w 113"/>
                  <a:gd name="T27" fmla="*/ 0 h 161"/>
                  <a:gd name="T28" fmla="*/ 7938 w 113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Freeform: Shape 253">
                <a:extLst>
                  <a:ext uri="{FF2B5EF4-FFF2-40B4-BE49-F238E27FC236}">
                    <a16:creationId xmlns:a16="http://schemas.microsoft.com/office/drawing/2014/main" xmlns="" id="{E9DBC6B1-DDE7-45B9-A3CA-C9240556F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7938 w 109"/>
                  <a:gd name="T1" fmla="*/ 0 h 161"/>
                  <a:gd name="T2" fmla="*/ 7938 w 109"/>
                  <a:gd name="T3" fmla="*/ 0 h 161"/>
                  <a:gd name="T4" fmla="*/ 173038 w 109"/>
                  <a:gd name="T5" fmla="*/ 0 h 161"/>
                  <a:gd name="T6" fmla="*/ 173038 w 109"/>
                  <a:gd name="T7" fmla="*/ 0 h 161"/>
                  <a:gd name="T8" fmla="*/ 146050 w 109"/>
                  <a:gd name="T9" fmla="*/ 222250 h 161"/>
                  <a:gd name="T10" fmla="*/ 146050 w 109"/>
                  <a:gd name="T11" fmla="*/ 222250 h 161"/>
                  <a:gd name="T12" fmla="*/ 141288 w 109"/>
                  <a:gd name="T13" fmla="*/ 233363 h 161"/>
                  <a:gd name="T14" fmla="*/ 134938 w 109"/>
                  <a:gd name="T15" fmla="*/ 242888 h 161"/>
                  <a:gd name="T16" fmla="*/ 127000 w 109"/>
                  <a:gd name="T17" fmla="*/ 249238 h 161"/>
                  <a:gd name="T18" fmla="*/ 115888 w 109"/>
                  <a:gd name="T19" fmla="*/ 255588 h 161"/>
                  <a:gd name="T20" fmla="*/ 115888 w 109"/>
                  <a:gd name="T21" fmla="*/ 255588 h 161"/>
                  <a:gd name="T22" fmla="*/ 0 w 109"/>
                  <a:gd name="T23" fmla="*/ 168275 h 161"/>
                  <a:gd name="T24" fmla="*/ 0 w 109"/>
                  <a:gd name="T25" fmla="*/ 168275 h 161"/>
                  <a:gd name="T26" fmla="*/ 7938 w 109"/>
                  <a:gd name="T27" fmla="*/ 0 h 161"/>
                  <a:gd name="T28" fmla="*/ 7938 w 109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Freeform: Shape 254">
                <a:extLst>
                  <a:ext uri="{FF2B5EF4-FFF2-40B4-BE49-F238E27FC236}">
                    <a16:creationId xmlns:a16="http://schemas.microsoft.com/office/drawing/2014/main" xmlns="" id="{2CF7E39C-6AF4-4EC7-A392-CE8139BC2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7938 w 105"/>
                  <a:gd name="T1" fmla="*/ 0 h 160"/>
                  <a:gd name="T2" fmla="*/ 7938 w 105"/>
                  <a:gd name="T3" fmla="*/ 0 h 160"/>
                  <a:gd name="T4" fmla="*/ 166688 w 105"/>
                  <a:gd name="T5" fmla="*/ 0 h 160"/>
                  <a:gd name="T6" fmla="*/ 166688 w 105"/>
                  <a:gd name="T7" fmla="*/ 0 h 160"/>
                  <a:gd name="T8" fmla="*/ 139700 w 105"/>
                  <a:gd name="T9" fmla="*/ 222250 h 160"/>
                  <a:gd name="T10" fmla="*/ 139700 w 105"/>
                  <a:gd name="T11" fmla="*/ 222250 h 160"/>
                  <a:gd name="T12" fmla="*/ 138113 w 105"/>
                  <a:gd name="T13" fmla="*/ 233363 h 160"/>
                  <a:gd name="T14" fmla="*/ 128588 w 105"/>
                  <a:gd name="T15" fmla="*/ 242888 h 160"/>
                  <a:gd name="T16" fmla="*/ 120650 w 105"/>
                  <a:gd name="T17" fmla="*/ 249238 h 160"/>
                  <a:gd name="T18" fmla="*/ 109538 w 105"/>
                  <a:gd name="T19" fmla="*/ 254000 h 160"/>
                  <a:gd name="T20" fmla="*/ 109538 w 105"/>
                  <a:gd name="T21" fmla="*/ 254000 h 160"/>
                  <a:gd name="T22" fmla="*/ 0 w 105"/>
                  <a:gd name="T23" fmla="*/ 168275 h 160"/>
                  <a:gd name="T24" fmla="*/ 0 w 105"/>
                  <a:gd name="T25" fmla="*/ 168275 h 160"/>
                  <a:gd name="T26" fmla="*/ 7938 w 105"/>
                  <a:gd name="T27" fmla="*/ 0 h 160"/>
                  <a:gd name="T28" fmla="*/ 7938 w 10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Freeform: Shape 255">
                <a:extLst>
                  <a:ext uri="{FF2B5EF4-FFF2-40B4-BE49-F238E27FC236}">
                    <a16:creationId xmlns:a16="http://schemas.microsoft.com/office/drawing/2014/main" xmlns="" id="{0A07231A-C4F2-4D08-BD49-8EAB04BE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7938 w 102"/>
                  <a:gd name="T1" fmla="*/ 0 h 160"/>
                  <a:gd name="T2" fmla="*/ 7938 w 102"/>
                  <a:gd name="T3" fmla="*/ 0 h 160"/>
                  <a:gd name="T4" fmla="*/ 161925 w 102"/>
                  <a:gd name="T5" fmla="*/ 0 h 160"/>
                  <a:gd name="T6" fmla="*/ 161925 w 102"/>
                  <a:gd name="T7" fmla="*/ 0 h 160"/>
                  <a:gd name="T8" fmla="*/ 134938 w 102"/>
                  <a:gd name="T9" fmla="*/ 222250 h 160"/>
                  <a:gd name="T10" fmla="*/ 134938 w 102"/>
                  <a:gd name="T11" fmla="*/ 222250 h 160"/>
                  <a:gd name="T12" fmla="*/ 133350 w 102"/>
                  <a:gd name="T13" fmla="*/ 233363 h 160"/>
                  <a:gd name="T14" fmla="*/ 123825 w 102"/>
                  <a:gd name="T15" fmla="*/ 242888 h 160"/>
                  <a:gd name="T16" fmla="*/ 115888 w 102"/>
                  <a:gd name="T17" fmla="*/ 249238 h 160"/>
                  <a:gd name="T18" fmla="*/ 106363 w 102"/>
                  <a:gd name="T19" fmla="*/ 254000 h 160"/>
                  <a:gd name="T20" fmla="*/ 106363 w 102"/>
                  <a:gd name="T21" fmla="*/ 254000 h 160"/>
                  <a:gd name="T22" fmla="*/ 0 w 102"/>
                  <a:gd name="T23" fmla="*/ 166688 h 160"/>
                  <a:gd name="T24" fmla="*/ 0 w 102"/>
                  <a:gd name="T25" fmla="*/ 166688 h 160"/>
                  <a:gd name="T26" fmla="*/ 7938 w 102"/>
                  <a:gd name="T27" fmla="*/ 0 h 160"/>
                  <a:gd name="T28" fmla="*/ 7938 w 102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Freeform: Shape 256">
                <a:extLst>
                  <a:ext uri="{FF2B5EF4-FFF2-40B4-BE49-F238E27FC236}">
                    <a16:creationId xmlns:a16="http://schemas.microsoft.com/office/drawing/2014/main" xmlns="" id="{C2A365E4-B502-411B-A3A2-5F3E211D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7938 w 98"/>
                  <a:gd name="T1" fmla="*/ 0 h 160"/>
                  <a:gd name="T2" fmla="*/ 7938 w 98"/>
                  <a:gd name="T3" fmla="*/ 0 h 160"/>
                  <a:gd name="T4" fmla="*/ 155575 w 98"/>
                  <a:gd name="T5" fmla="*/ 0 h 160"/>
                  <a:gd name="T6" fmla="*/ 155575 w 98"/>
                  <a:gd name="T7" fmla="*/ 0 h 160"/>
                  <a:gd name="T8" fmla="*/ 128588 w 98"/>
                  <a:gd name="T9" fmla="*/ 222250 h 160"/>
                  <a:gd name="T10" fmla="*/ 128588 w 98"/>
                  <a:gd name="T11" fmla="*/ 222250 h 160"/>
                  <a:gd name="T12" fmla="*/ 127000 w 98"/>
                  <a:gd name="T13" fmla="*/ 233363 h 160"/>
                  <a:gd name="T14" fmla="*/ 117475 w 98"/>
                  <a:gd name="T15" fmla="*/ 241300 h 160"/>
                  <a:gd name="T16" fmla="*/ 109538 w 98"/>
                  <a:gd name="T17" fmla="*/ 249238 h 160"/>
                  <a:gd name="T18" fmla="*/ 100013 w 98"/>
                  <a:gd name="T19" fmla="*/ 254000 h 160"/>
                  <a:gd name="T20" fmla="*/ 100013 w 98"/>
                  <a:gd name="T21" fmla="*/ 254000 h 160"/>
                  <a:gd name="T22" fmla="*/ 0 w 98"/>
                  <a:gd name="T23" fmla="*/ 163513 h 160"/>
                  <a:gd name="T24" fmla="*/ 0 w 98"/>
                  <a:gd name="T25" fmla="*/ 163513 h 160"/>
                  <a:gd name="T26" fmla="*/ 7938 w 98"/>
                  <a:gd name="T27" fmla="*/ 0 h 160"/>
                  <a:gd name="T28" fmla="*/ 7938 w 9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Freeform: Shape 257">
                <a:extLst>
                  <a:ext uri="{FF2B5EF4-FFF2-40B4-BE49-F238E27FC236}">
                    <a16:creationId xmlns:a16="http://schemas.microsoft.com/office/drawing/2014/main" xmlns="" id="{842BD31E-D71A-43D9-A5AD-CEDB73AB2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7938 w 94"/>
                  <a:gd name="T1" fmla="*/ 0 h 160"/>
                  <a:gd name="T2" fmla="*/ 7938 w 94"/>
                  <a:gd name="T3" fmla="*/ 0 h 160"/>
                  <a:gd name="T4" fmla="*/ 149225 w 94"/>
                  <a:gd name="T5" fmla="*/ 0 h 160"/>
                  <a:gd name="T6" fmla="*/ 149225 w 94"/>
                  <a:gd name="T7" fmla="*/ 0 h 160"/>
                  <a:gd name="T8" fmla="*/ 122238 w 94"/>
                  <a:gd name="T9" fmla="*/ 222250 h 160"/>
                  <a:gd name="T10" fmla="*/ 122238 w 94"/>
                  <a:gd name="T11" fmla="*/ 222250 h 160"/>
                  <a:gd name="T12" fmla="*/ 120650 w 94"/>
                  <a:gd name="T13" fmla="*/ 233363 h 160"/>
                  <a:gd name="T14" fmla="*/ 112713 w 94"/>
                  <a:gd name="T15" fmla="*/ 241300 h 160"/>
                  <a:gd name="T16" fmla="*/ 104775 w 94"/>
                  <a:gd name="T17" fmla="*/ 249238 h 160"/>
                  <a:gd name="T18" fmla="*/ 93663 w 94"/>
                  <a:gd name="T19" fmla="*/ 254000 h 160"/>
                  <a:gd name="T20" fmla="*/ 93663 w 94"/>
                  <a:gd name="T21" fmla="*/ 254000 h 160"/>
                  <a:gd name="T22" fmla="*/ 0 w 94"/>
                  <a:gd name="T23" fmla="*/ 161925 h 160"/>
                  <a:gd name="T24" fmla="*/ 0 w 94"/>
                  <a:gd name="T25" fmla="*/ 161925 h 160"/>
                  <a:gd name="T26" fmla="*/ 7938 w 94"/>
                  <a:gd name="T27" fmla="*/ 0 h 160"/>
                  <a:gd name="T28" fmla="*/ 7938 w 94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Freeform: Shape 258">
                <a:extLst>
                  <a:ext uri="{FF2B5EF4-FFF2-40B4-BE49-F238E27FC236}">
                    <a16:creationId xmlns:a16="http://schemas.microsoft.com/office/drawing/2014/main" xmlns="" id="{E0169078-D7E9-4942-B34B-364B1BBD2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7938 w 90"/>
                  <a:gd name="T1" fmla="*/ 0 h 160"/>
                  <a:gd name="T2" fmla="*/ 7938 w 90"/>
                  <a:gd name="T3" fmla="*/ 0 h 160"/>
                  <a:gd name="T4" fmla="*/ 142875 w 90"/>
                  <a:gd name="T5" fmla="*/ 0 h 160"/>
                  <a:gd name="T6" fmla="*/ 142875 w 90"/>
                  <a:gd name="T7" fmla="*/ 0 h 160"/>
                  <a:gd name="T8" fmla="*/ 115888 w 90"/>
                  <a:gd name="T9" fmla="*/ 222250 h 160"/>
                  <a:gd name="T10" fmla="*/ 115888 w 90"/>
                  <a:gd name="T11" fmla="*/ 222250 h 160"/>
                  <a:gd name="T12" fmla="*/ 114300 w 90"/>
                  <a:gd name="T13" fmla="*/ 233363 h 160"/>
                  <a:gd name="T14" fmla="*/ 106363 w 90"/>
                  <a:gd name="T15" fmla="*/ 241300 h 160"/>
                  <a:gd name="T16" fmla="*/ 98425 w 90"/>
                  <a:gd name="T17" fmla="*/ 249238 h 160"/>
                  <a:gd name="T18" fmla="*/ 87313 w 90"/>
                  <a:gd name="T19" fmla="*/ 254000 h 160"/>
                  <a:gd name="T20" fmla="*/ 87313 w 90"/>
                  <a:gd name="T21" fmla="*/ 254000 h 160"/>
                  <a:gd name="T22" fmla="*/ 0 w 90"/>
                  <a:gd name="T23" fmla="*/ 160338 h 160"/>
                  <a:gd name="T24" fmla="*/ 0 w 90"/>
                  <a:gd name="T25" fmla="*/ 160338 h 160"/>
                  <a:gd name="T26" fmla="*/ 7938 w 90"/>
                  <a:gd name="T27" fmla="*/ 0 h 160"/>
                  <a:gd name="T28" fmla="*/ 7938 w 90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Freeform: Shape 259">
                <a:extLst>
                  <a:ext uri="{FF2B5EF4-FFF2-40B4-BE49-F238E27FC236}">
                    <a16:creationId xmlns:a16="http://schemas.microsoft.com/office/drawing/2014/main" xmlns="" id="{27DB5D4E-9D78-4132-9D8A-C10B74F53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11113 w 88"/>
                  <a:gd name="T1" fmla="*/ 0 h 160"/>
                  <a:gd name="T2" fmla="*/ 11113 w 88"/>
                  <a:gd name="T3" fmla="*/ 0 h 160"/>
                  <a:gd name="T4" fmla="*/ 139700 w 88"/>
                  <a:gd name="T5" fmla="*/ 0 h 160"/>
                  <a:gd name="T6" fmla="*/ 139700 w 88"/>
                  <a:gd name="T7" fmla="*/ 0 h 160"/>
                  <a:gd name="T8" fmla="*/ 112713 w 88"/>
                  <a:gd name="T9" fmla="*/ 222250 h 160"/>
                  <a:gd name="T10" fmla="*/ 112713 w 88"/>
                  <a:gd name="T11" fmla="*/ 222250 h 160"/>
                  <a:gd name="T12" fmla="*/ 111125 w 88"/>
                  <a:gd name="T13" fmla="*/ 233363 h 160"/>
                  <a:gd name="T14" fmla="*/ 103188 w 88"/>
                  <a:gd name="T15" fmla="*/ 241300 h 160"/>
                  <a:gd name="T16" fmla="*/ 95250 w 88"/>
                  <a:gd name="T17" fmla="*/ 249238 h 160"/>
                  <a:gd name="T18" fmla="*/ 87313 w 88"/>
                  <a:gd name="T19" fmla="*/ 254000 h 160"/>
                  <a:gd name="T20" fmla="*/ 87313 w 88"/>
                  <a:gd name="T21" fmla="*/ 254000 h 160"/>
                  <a:gd name="T22" fmla="*/ 0 w 88"/>
                  <a:gd name="T23" fmla="*/ 157163 h 160"/>
                  <a:gd name="T24" fmla="*/ 0 w 88"/>
                  <a:gd name="T25" fmla="*/ 157163 h 160"/>
                  <a:gd name="T26" fmla="*/ 11113 w 88"/>
                  <a:gd name="T27" fmla="*/ 0 h 160"/>
                  <a:gd name="T28" fmla="*/ 11113 w 8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Freeform: Shape 260">
                <a:extLst>
                  <a:ext uri="{FF2B5EF4-FFF2-40B4-BE49-F238E27FC236}">
                    <a16:creationId xmlns:a16="http://schemas.microsoft.com/office/drawing/2014/main" xmlns="" id="{D2790D57-9CD4-457B-8B36-C53BAB4D1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9525 w 83"/>
                  <a:gd name="T1" fmla="*/ 0 h 160"/>
                  <a:gd name="T2" fmla="*/ 9525 w 83"/>
                  <a:gd name="T3" fmla="*/ 0 h 160"/>
                  <a:gd name="T4" fmla="*/ 131763 w 83"/>
                  <a:gd name="T5" fmla="*/ 0 h 160"/>
                  <a:gd name="T6" fmla="*/ 131763 w 83"/>
                  <a:gd name="T7" fmla="*/ 0 h 160"/>
                  <a:gd name="T8" fmla="*/ 104775 w 83"/>
                  <a:gd name="T9" fmla="*/ 222250 h 160"/>
                  <a:gd name="T10" fmla="*/ 104775 w 83"/>
                  <a:gd name="T11" fmla="*/ 222250 h 160"/>
                  <a:gd name="T12" fmla="*/ 103188 w 83"/>
                  <a:gd name="T13" fmla="*/ 233363 h 160"/>
                  <a:gd name="T14" fmla="*/ 95250 w 83"/>
                  <a:gd name="T15" fmla="*/ 241300 h 160"/>
                  <a:gd name="T16" fmla="*/ 87313 w 83"/>
                  <a:gd name="T17" fmla="*/ 247650 h 160"/>
                  <a:gd name="T18" fmla="*/ 79375 w 83"/>
                  <a:gd name="T19" fmla="*/ 254000 h 160"/>
                  <a:gd name="T20" fmla="*/ 79375 w 83"/>
                  <a:gd name="T21" fmla="*/ 254000 h 160"/>
                  <a:gd name="T22" fmla="*/ 0 w 83"/>
                  <a:gd name="T23" fmla="*/ 157163 h 160"/>
                  <a:gd name="T24" fmla="*/ 0 w 83"/>
                  <a:gd name="T25" fmla="*/ 157163 h 160"/>
                  <a:gd name="T26" fmla="*/ 9525 w 83"/>
                  <a:gd name="T27" fmla="*/ 0 h 160"/>
                  <a:gd name="T28" fmla="*/ 9525 w 83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Freeform: Shape 261">
                <a:extLst>
                  <a:ext uri="{FF2B5EF4-FFF2-40B4-BE49-F238E27FC236}">
                    <a16:creationId xmlns:a16="http://schemas.microsoft.com/office/drawing/2014/main" xmlns="" id="{C870BB9C-3EDD-48A1-A9F7-78C42FD1C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7938 w 79"/>
                  <a:gd name="T1" fmla="*/ 0 h 160"/>
                  <a:gd name="T2" fmla="*/ 7938 w 79"/>
                  <a:gd name="T3" fmla="*/ 0 h 160"/>
                  <a:gd name="T4" fmla="*/ 125413 w 79"/>
                  <a:gd name="T5" fmla="*/ 0 h 160"/>
                  <a:gd name="T6" fmla="*/ 125413 w 79"/>
                  <a:gd name="T7" fmla="*/ 0 h 160"/>
                  <a:gd name="T8" fmla="*/ 98425 w 79"/>
                  <a:gd name="T9" fmla="*/ 222250 h 160"/>
                  <a:gd name="T10" fmla="*/ 98425 w 79"/>
                  <a:gd name="T11" fmla="*/ 222250 h 160"/>
                  <a:gd name="T12" fmla="*/ 96838 w 79"/>
                  <a:gd name="T13" fmla="*/ 233363 h 160"/>
                  <a:gd name="T14" fmla="*/ 88900 w 79"/>
                  <a:gd name="T15" fmla="*/ 241300 h 160"/>
                  <a:gd name="T16" fmla="*/ 80963 w 79"/>
                  <a:gd name="T17" fmla="*/ 247650 h 160"/>
                  <a:gd name="T18" fmla="*/ 73025 w 79"/>
                  <a:gd name="T19" fmla="*/ 254000 h 160"/>
                  <a:gd name="T20" fmla="*/ 73025 w 79"/>
                  <a:gd name="T21" fmla="*/ 254000 h 160"/>
                  <a:gd name="T22" fmla="*/ 0 w 79"/>
                  <a:gd name="T23" fmla="*/ 155575 h 160"/>
                  <a:gd name="T24" fmla="*/ 0 w 79"/>
                  <a:gd name="T25" fmla="*/ 155575 h 160"/>
                  <a:gd name="T26" fmla="*/ 7938 w 79"/>
                  <a:gd name="T27" fmla="*/ 0 h 160"/>
                  <a:gd name="T28" fmla="*/ 7938 w 79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Freeform: Shape 262">
                <a:extLst>
                  <a:ext uri="{FF2B5EF4-FFF2-40B4-BE49-F238E27FC236}">
                    <a16:creationId xmlns:a16="http://schemas.microsoft.com/office/drawing/2014/main" xmlns="" id="{9008BC1F-EFDD-48D0-A88D-F6DF479FF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7938 w 75"/>
                  <a:gd name="T1" fmla="*/ 0 h 160"/>
                  <a:gd name="T2" fmla="*/ 7938 w 75"/>
                  <a:gd name="T3" fmla="*/ 0 h 160"/>
                  <a:gd name="T4" fmla="*/ 119063 w 75"/>
                  <a:gd name="T5" fmla="*/ 0 h 160"/>
                  <a:gd name="T6" fmla="*/ 119063 w 75"/>
                  <a:gd name="T7" fmla="*/ 0 h 160"/>
                  <a:gd name="T8" fmla="*/ 92075 w 75"/>
                  <a:gd name="T9" fmla="*/ 222250 h 160"/>
                  <a:gd name="T10" fmla="*/ 92075 w 75"/>
                  <a:gd name="T11" fmla="*/ 222250 h 160"/>
                  <a:gd name="T12" fmla="*/ 90488 w 75"/>
                  <a:gd name="T13" fmla="*/ 233363 h 160"/>
                  <a:gd name="T14" fmla="*/ 82550 w 75"/>
                  <a:gd name="T15" fmla="*/ 241300 h 160"/>
                  <a:gd name="T16" fmla="*/ 76200 w 75"/>
                  <a:gd name="T17" fmla="*/ 247650 h 160"/>
                  <a:gd name="T18" fmla="*/ 68263 w 75"/>
                  <a:gd name="T19" fmla="*/ 254000 h 160"/>
                  <a:gd name="T20" fmla="*/ 68263 w 75"/>
                  <a:gd name="T21" fmla="*/ 254000 h 160"/>
                  <a:gd name="T22" fmla="*/ 0 w 75"/>
                  <a:gd name="T23" fmla="*/ 152400 h 160"/>
                  <a:gd name="T24" fmla="*/ 0 w 75"/>
                  <a:gd name="T25" fmla="*/ 152400 h 160"/>
                  <a:gd name="T26" fmla="*/ 7938 w 75"/>
                  <a:gd name="T27" fmla="*/ 0 h 160"/>
                  <a:gd name="T28" fmla="*/ 7938 w 7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Freeform: Shape 263">
                <a:extLst>
                  <a:ext uri="{FF2B5EF4-FFF2-40B4-BE49-F238E27FC236}">
                    <a16:creationId xmlns:a16="http://schemas.microsoft.com/office/drawing/2014/main" xmlns="" id="{4DFF4D92-D4C6-4018-B366-1EF08A14C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7938 w 71"/>
                  <a:gd name="T1" fmla="*/ 0 h 160"/>
                  <a:gd name="T2" fmla="*/ 7938 w 71"/>
                  <a:gd name="T3" fmla="*/ 0 h 160"/>
                  <a:gd name="T4" fmla="*/ 112713 w 71"/>
                  <a:gd name="T5" fmla="*/ 0 h 160"/>
                  <a:gd name="T6" fmla="*/ 112713 w 71"/>
                  <a:gd name="T7" fmla="*/ 0 h 160"/>
                  <a:gd name="T8" fmla="*/ 85725 w 71"/>
                  <a:gd name="T9" fmla="*/ 222250 h 160"/>
                  <a:gd name="T10" fmla="*/ 85725 w 71"/>
                  <a:gd name="T11" fmla="*/ 222250 h 160"/>
                  <a:gd name="T12" fmla="*/ 84138 w 71"/>
                  <a:gd name="T13" fmla="*/ 233363 h 160"/>
                  <a:gd name="T14" fmla="*/ 76200 w 71"/>
                  <a:gd name="T15" fmla="*/ 241300 h 160"/>
                  <a:gd name="T16" fmla="*/ 69850 w 71"/>
                  <a:gd name="T17" fmla="*/ 247650 h 160"/>
                  <a:gd name="T18" fmla="*/ 61913 w 71"/>
                  <a:gd name="T19" fmla="*/ 254000 h 160"/>
                  <a:gd name="T20" fmla="*/ 61913 w 71"/>
                  <a:gd name="T21" fmla="*/ 254000 h 160"/>
                  <a:gd name="T22" fmla="*/ 0 w 71"/>
                  <a:gd name="T23" fmla="*/ 150813 h 160"/>
                  <a:gd name="T24" fmla="*/ 0 w 71"/>
                  <a:gd name="T25" fmla="*/ 150813 h 160"/>
                  <a:gd name="T26" fmla="*/ 7938 w 71"/>
                  <a:gd name="T27" fmla="*/ 0 h 160"/>
                  <a:gd name="T28" fmla="*/ 7938 w 71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Freeform: Shape 264">
                <a:extLst>
                  <a:ext uri="{FF2B5EF4-FFF2-40B4-BE49-F238E27FC236}">
                    <a16:creationId xmlns:a16="http://schemas.microsoft.com/office/drawing/2014/main" xmlns="" id="{3B458ECF-F509-40C7-BBA5-5D14B8924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11113 w 69"/>
                  <a:gd name="T1" fmla="*/ 0 h 159"/>
                  <a:gd name="T2" fmla="*/ 11113 w 69"/>
                  <a:gd name="T3" fmla="*/ 0 h 159"/>
                  <a:gd name="T4" fmla="*/ 109538 w 69"/>
                  <a:gd name="T5" fmla="*/ 0 h 159"/>
                  <a:gd name="T6" fmla="*/ 109538 w 69"/>
                  <a:gd name="T7" fmla="*/ 0 h 159"/>
                  <a:gd name="T8" fmla="*/ 82550 w 69"/>
                  <a:gd name="T9" fmla="*/ 222250 h 159"/>
                  <a:gd name="T10" fmla="*/ 82550 w 69"/>
                  <a:gd name="T11" fmla="*/ 222250 h 159"/>
                  <a:gd name="T12" fmla="*/ 80963 w 69"/>
                  <a:gd name="T13" fmla="*/ 233363 h 159"/>
                  <a:gd name="T14" fmla="*/ 73025 w 69"/>
                  <a:gd name="T15" fmla="*/ 241300 h 159"/>
                  <a:gd name="T16" fmla="*/ 66675 w 69"/>
                  <a:gd name="T17" fmla="*/ 247650 h 159"/>
                  <a:gd name="T18" fmla="*/ 58738 w 69"/>
                  <a:gd name="T19" fmla="*/ 252413 h 159"/>
                  <a:gd name="T20" fmla="*/ 58738 w 69"/>
                  <a:gd name="T21" fmla="*/ 252413 h 159"/>
                  <a:gd name="T22" fmla="*/ 0 w 69"/>
                  <a:gd name="T23" fmla="*/ 149225 h 159"/>
                  <a:gd name="T24" fmla="*/ 0 w 69"/>
                  <a:gd name="T25" fmla="*/ 149225 h 159"/>
                  <a:gd name="T26" fmla="*/ 11113 w 69"/>
                  <a:gd name="T27" fmla="*/ 0 h 159"/>
                  <a:gd name="T28" fmla="*/ 11113 w 6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Freeform: Shape 265">
                <a:extLst>
                  <a:ext uri="{FF2B5EF4-FFF2-40B4-BE49-F238E27FC236}">
                    <a16:creationId xmlns:a16="http://schemas.microsoft.com/office/drawing/2014/main" xmlns="" id="{C51F6EB4-000E-402E-80C3-E0E21C0E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11113 w 65"/>
                  <a:gd name="T1" fmla="*/ 0 h 159"/>
                  <a:gd name="T2" fmla="*/ 11113 w 65"/>
                  <a:gd name="T3" fmla="*/ 0 h 159"/>
                  <a:gd name="T4" fmla="*/ 103188 w 65"/>
                  <a:gd name="T5" fmla="*/ 0 h 159"/>
                  <a:gd name="T6" fmla="*/ 103188 w 65"/>
                  <a:gd name="T7" fmla="*/ 0 h 159"/>
                  <a:gd name="T8" fmla="*/ 76200 w 65"/>
                  <a:gd name="T9" fmla="*/ 222250 h 159"/>
                  <a:gd name="T10" fmla="*/ 76200 w 65"/>
                  <a:gd name="T11" fmla="*/ 222250 h 159"/>
                  <a:gd name="T12" fmla="*/ 74613 w 65"/>
                  <a:gd name="T13" fmla="*/ 233363 h 159"/>
                  <a:gd name="T14" fmla="*/ 66675 w 65"/>
                  <a:gd name="T15" fmla="*/ 241300 h 159"/>
                  <a:gd name="T16" fmla="*/ 60325 w 65"/>
                  <a:gd name="T17" fmla="*/ 247650 h 159"/>
                  <a:gd name="T18" fmla="*/ 52388 w 65"/>
                  <a:gd name="T19" fmla="*/ 252413 h 159"/>
                  <a:gd name="T20" fmla="*/ 52388 w 65"/>
                  <a:gd name="T21" fmla="*/ 252413 h 159"/>
                  <a:gd name="T22" fmla="*/ 0 w 65"/>
                  <a:gd name="T23" fmla="*/ 146050 h 159"/>
                  <a:gd name="T24" fmla="*/ 0 w 65"/>
                  <a:gd name="T25" fmla="*/ 146050 h 159"/>
                  <a:gd name="T26" fmla="*/ 11113 w 65"/>
                  <a:gd name="T27" fmla="*/ 0 h 159"/>
                  <a:gd name="T28" fmla="*/ 11113 w 6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Freeform: Shape 266">
                <a:extLst>
                  <a:ext uri="{FF2B5EF4-FFF2-40B4-BE49-F238E27FC236}">
                    <a16:creationId xmlns:a16="http://schemas.microsoft.com/office/drawing/2014/main" xmlns="" id="{1B5FADA8-EBFA-4C8A-86D9-3C2CD7F94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9525 w 60"/>
                  <a:gd name="T1" fmla="*/ 0 h 159"/>
                  <a:gd name="T2" fmla="*/ 9525 w 60"/>
                  <a:gd name="T3" fmla="*/ 0 h 159"/>
                  <a:gd name="T4" fmla="*/ 95250 w 60"/>
                  <a:gd name="T5" fmla="*/ 0 h 159"/>
                  <a:gd name="T6" fmla="*/ 95250 w 60"/>
                  <a:gd name="T7" fmla="*/ 0 h 159"/>
                  <a:gd name="T8" fmla="*/ 68263 w 60"/>
                  <a:gd name="T9" fmla="*/ 222250 h 159"/>
                  <a:gd name="T10" fmla="*/ 68263 w 60"/>
                  <a:gd name="T11" fmla="*/ 222250 h 159"/>
                  <a:gd name="T12" fmla="*/ 66675 w 60"/>
                  <a:gd name="T13" fmla="*/ 233363 h 159"/>
                  <a:gd name="T14" fmla="*/ 61913 w 60"/>
                  <a:gd name="T15" fmla="*/ 239713 h 159"/>
                  <a:gd name="T16" fmla="*/ 52388 w 60"/>
                  <a:gd name="T17" fmla="*/ 247650 h 159"/>
                  <a:gd name="T18" fmla="*/ 46038 w 60"/>
                  <a:gd name="T19" fmla="*/ 252413 h 159"/>
                  <a:gd name="T20" fmla="*/ 46038 w 60"/>
                  <a:gd name="T21" fmla="*/ 252413 h 159"/>
                  <a:gd name="T22" fmla="*/ 0 w 60"/>
                  <a:gd name="T23" fmla="*/ 144463 h 159"/>
                  <a:gd name="T24" fmla="*/ 0 w 60"/>
                  <a:gd name="T25" fmla="*/ 144463 h 159"/>
                  <a:gd name="T26" fmla="*/ 9525 w 60"/>
                  <a:gd name="T27" fmla="*/ 0 h 159"/>
                  <a:gd name="T28" fmla="*/ 9525 w 6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Freeform: Shape 267">
                <a:extLst>
                  <a:ext uri="{FF2B5EF4-FFF2-40B4-BE49-F238E27FC236}">
                    <a16:creationId xmlns:a16="http://schemas.microsoft.com/office/drawing/2014/main" xmlns="" id="{1F627914-0055-4CE7-95FB-DDDF69C1D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9525 w 56"/>
                  <a:gd name="T1" fmla="*/ 0 h 159"/>
                  <a:gd name="T2" fmla="*/ 9525 w 56"/>
                  <a:gd name="T3" fmla="*/ 0 h 159"/>
                  <a:gd name="T4" fmla="*/ 88900 w 56"/>
                  <a:gd name="T5" fmla="*/ 0 h 159"/>
                  <a:gd name="T6" fmla="*/ 88900 w 56"/>
                  <a:gd name="T7" fmla="*/ 0 h 159"/>
                  <a:gd name="T8" fmla="*/ 61913 w 56"/>
                  <a:gd name="T9" fmla="*/ 222250 h 159"/>
                  <a:gd name="T10" fmla="*/ 61913 w 56"/>
                  <a:gd name="T11" fmla="*/ 222250 h 159"/>
                  <a:gd name="T12" fmla="*/ 60325 w 56"/>
                  <a:gd name="T13" fmla="*/ 233363 h 159"/>
                  <a:gd name="T14" fmla="*/ 55563 w 56"/>
                  <a:gd name="T15" fmla="*/ 239713 h 159"/>
                  <a:gd name="T16" fmla="*/ 46038 w 56"/>
                  <a:gd name="T17" fmla="*/ 247650 h 159"/>
                  <a:gd name="T18" fmla="*/ 39688 w 56"/>
                  <a:gd name="T19" fmla="*/ 252413 h 159"/>
                  <a:gd name="T20" fmla="*/ 39688 w 56"/>
                  <a:gd name="T21" fmla="*/ 252413 h 159"/>
                  <a:gd name="T22" fmla="*/ 0 w 56"/>
                  <a:gd name="T23" fmla="*/ 144463 h 159"/>
                  <a:gd name="T24" fmla="*/ 0 w 56"/>
                  <a:gd name="T25" fmla="*/ 144463 h 159"/>
                  <a:gd name="T26" fmla="*/ 9525 w 56"/>
                  <a:gd name="T27" fmla="*/ 0 h 159"/>
                  <a:gd name="T28" fmla="*/ 9525 w 5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Freeform: Shape 268">
                <a:extLst>
                  <a:ext uri="{FF2B5EF4-FFF2-40B4-BE49-F238E27FC236}">
                    <a16:creationId xmlns:a16="http://schemas.microsoft.com/office/drawing/2014/main" xmlns="" id="{63728CD2-C354-4D2C-8E18-9F201E604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11113 w 54"/>
                  <a:gd name="T1" fmla="*/ 0 h 159"/>
                  <a:gd name="T2" fmla="*/ 11113 w 54"/>
                  <a:gd name="T3" fmla="*/ 0 h 159"/>
                  <a:gd name="T4" fmla="*/ 85725 w 54"/>
                  <a:gd name="T5" fmla="*/ 0 h 159"/>
                  <a:gd name="T6" fmla="*/ 85725 w 54"/>
                  <a:gd name="T7" fmla="*/ 0 h 159"/>
                  <a:gd name="T8" fmla="*/ 58738 w 54"/>
                  <a:gd name="T9" fmla="*/ 222250 h 159"/>
                  <a:gd name="T10" fmla="*/ 58738 w 54"/>
                  <a:gd name="T11" fmla="*/ 222250 h 159"/>
                  <a:gd name="T12" fmla="*/ 57150 w 54"/>
                  <a:gd name="T13" fmla="*/ 230188 h 159"/>
                  <a:gd name="T14" fmla="*/ 52388 w 54"/>
                  <a:gd name="T15" fmla="*/ 239713 h 159"/>
                  <a:gd name="T16" fmla="*/ 46038 w 54"/>
                  <a:gd name="T17" fmla="*/ 246063 h 159"/>
                  <a:gd name="T18" fmla="*/ 36513 w 54"/>
                  <a:gd name="T19" fmla="*/ 252413 h 159"/>
                  <a:gd name="T20" fmla="*/ 36513 w 54"/>
                  <a:gd name="T21" fmla="*/ 252413 h 159"/>
                  <a:gd name="T22" fmla="*/ 0 w 54"/>
                  <a:gd name="T23" fmla="*/ 142875 h 159"/>
                  <a:gd name="T24" fmla="*/ 0 w 54"/>
                  <a:gd name="T25" fmla="*/ 142875 h 159"/>
                  <a:gd name="T26" fmla="*/ 11113 w 54"/>
                  <a:gd name="T27" fmla="*/ 0 h 159"/>
                  <a:gd name="T28" fmla="*/ 11113 w 54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Freeform: Shape 269">
                <a:extLst>
                  <a:ext uri="{FF2B5EF4-FFF2-40B4-BE49-F238E27FC236}">
                    <a16:creationId xmlns:a16="http://schemas.microsoft.com/office/drawing/2014/main" xmlns="" id="{5911BA96-EC77-42C6-A499-B444E72C4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11113 w 50"/>
                  <a:gd name="T1" fmla="*/ 0 h 159"/>
                  <a:gd name="T2" fmla="*/ 11113 w 50"/>
                  <a:gd name="T3" fmla="*/ 0 h 159"/>
                  <a:gd name="T4" fmla="*/ 79375 w 50"/>
                  <a:gd name="T5" fmla="*/ 0 h 159"/>
                  <a:gd name="T6" fmla="*/ 79375 w 50"/>
                  <a:gd name="T7" fmla="*/ 0 h 159"/>
                  <a:gd name="T8" fmla="*/ 52388 w 50"/>
                  <a:gd name="T9" fmla="*/ 222250 h 159"/>
                  <a:gd name="T10" fmla="*/ 52388 w 50"/>
                  <a:gd name="T11" fmla="*/ 222250 h 159"/>
                  <a:gd name="T12" fmla="*/ 50800 w 50"/>
                  <a:gd name="T13" fmla="*/ 230188 h 159"/>
                  <a:gd name="T14" fmla="*/ 46038 w 50"/>
                  <a:gd name="T15" fmla="*/ 239713 h 159"/>
                  <a:gd name="T16" fmla="*/ 39688 w 50"/>
                  <a:gd name="T17" fmla="*/ 246063 h 159"/>
                  <a:gd name="T18" fmla="*/ 30163 w 50"/>
                  <a:gd name="T19" fmla="*/ 252413 h 159"/>
                  <a:gd name="T20" fmla="*/ 30163 w 50"/>
                  <a:gd name="T21" fmla="*/ 252413 h 159"/>
                  <a:gd name="T22" fmla="*/ 0 w 50"/>
                  <a:gd name="T23" fmla="*/ 139700 h 159"/>
                  <a:gd name="T24" fmla="*/ 0 w 50"/>
                  <a:gd name="T25" fmla="*/ 139700 h 159"/>
                  <a:gd name="T26" fmla="*/ 11113 w 50"/>
                  <a:gd name="T27" fmla="*/ 0 h 159"/>
                  <a:gd name="T28" fmla="*/ 11113 w 5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Freeform: Shape 270">
                <a:extLst>
                  <a:ext uri="{FF2B5EF4-FFF2-40B4-BE49-F238E27FC236}">
                    <a16:creationId xmlns:a16="http://schemas.microsoft.com/office/drawing/2014/main" xmlns="" id="{8D31B4EE-FA01-4503-929D-6DC7AE446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11113 w 46"/>
                  <a:gd name="T1" fmla="*/ 0 h 159"/>
                  <a:gd name="T2" fmla="*/ 11113 w 46"/>
                  <a:gd name="T3" fmla="*/ 0 h 159"/>
                  <a:gd name="T4" fmla="*/ 73025 w 46"/>
                  <a:gd name="T5" fmla="*/ 0 h 159"/>
                  <a:gd name="T6" fmla="*/ 73025 w 46"/>
                  <a:gd name="T7" fmla="*/ 0 h 159"/>
                  <a:gd name="T8" fmla="*/ 46038 w 46"/>
                  <a:gd name="T9" fmla="*/ 222250 h 159"/>
                  <a:gd name="T10" fmla="*/ 46038 w 46"/>
                  <a:gd name="T11" fmla="*/ 222250 h 159"/>
                  <a:gd name="T12" fmla="*/ 44450 w 46"/>
                  <a:gd name="T13" fmla="*/ 230188 h 159"/>
                  <a:gd name="T14" fmla="*/ 39688 w 46"/>
                  <a:gd name="T15" fmla="*/ 239713 h 159"/>
                  <a:gd name="T16" fmla="*/ 33338 w 46"/>
                  <a:gd name="T17" fmla="*/ 246063 h 159"/>
                  <a:gd name="T18" fmla="*/ 26988 w 46"/>
                  <a:gd name="T19" fmla="*/ 252413 h 159"/>
                  <a:gd name="T20" fmla="*/ 26988 w 46"/>
                  <a:gd name="T21" fmla="*/ 252413 h 159"/>
                  <a:gd name="T22" fmla="*/ 0 w 46"/>
                  <a:gd name="T23" fmla="*/ 138113 h 159"/>
                  <a:gd name="T24" fmla="*/ 0 w 46"/>
                  <a:gd name="T25" fmla="*/ 138113 h 159"/>
                  <a:gd name="T26" fmla="*/ 11113 w 46"/>
                  <a:gd name="T27" fmla="*/ 0 h 159"/>
                  <a:gd name="T28" fmla="*/ 11113 w 4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Freeform: Shape 271">
                <a:extLst>
                  <a:ext uri="{FF2B5EF4-FFF2-40B4-BE49-F238E27FC236}">
                    <a16:creationId xmlns:a16="http://schemas.microsoft.com/office/drawing/2014/main" xmlns="" id="{ADEAA783-2862-4F07-8657-2B92B55CF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9525 w 41"/>
                  <a:gd name="T1" fmla="*/ 0 h 159"/>
                  <a:gd name="T2" fmla="*/ 9525 w 41"/>
                  <a:gd name="T3" fmla="*/ 0 h 159"/>
                  <a:gd name="T4" fmla="*/ 65088 w 41"/>
                  <a:gd name="T5" fmla="*/ 0 h 159"/>
                  <a:gd name="T6" fmla="*/ 65088 w 41"/>
                  <a:gd name="T7" fmla="*/ 0 h 159"/>
                  <a:gd name="T8" fmla="*/ 38100 w 41"/>
                  <a:gd name="T9" fmla="*/ 222250 h 159"/>
                  <a:gd name="T10" fmla="*/ 38100 w 41"/>
                  <a:gd name="T11" fmla="*/ 222250 h 159"/>
                  <a:gd name="T12" fmla="*/ 36513 w 41"/>
                  <a:gd name="T13" fmla="*/ 230188 h 159"/>
                  <a:gd name="T14" fmla="*/ 31750 w 41"/>
                  <a:gd name="T15" fmla="*/ 239713 h 159"/>
                  <a:gd name="T16" fmla="*/ 25400 w 41"/>
                  <a:gd name="T17" fmla="*/ 246063 h 159"/>
                  <a:gd name="T18" fmla="*/ 19050 w 41"/>
                  <a:gd name="T19" fmla="*/ 252413 h 159"/>
                  <a:gd name="T20" fmla="*/ 19050 w 41"/>
                  <a:gd name="T21" fmla="*/ 252413 h 159"/>
                  <a:gd name="T22" fmla="*/ 0 w 41"/>
                  <a:gd name="T23" fmla="*/ 136525 h 159"/>
                  <a:gd name="T24" fmla="*/ 0 w 41"/>
                  <a:gd name="T25" fmla="*/ 136525 h 159"/>
                  <a:gd name="T26" fmla="*/ 9525 w 41"/>
                  <a:gd name="T27" fmla="*/ 0 h 159"/>
                  <a:gd name="T28" fmla="*/ 9525 w 41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Freeform: Shape 272">
                <a:extLst>
                  <a:ext uri="{FF2B5EF4-FFF2-40B4-BE49-F238E27FC236}">
                    <a16:creationId xmlns:a16="http://schemas.microsoft.com/office/drawing/2014/main" xmlns="" id="{38679A91-6854-45FF-B857-708D208EC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12700 w 39"/>
                  <a:gd name="T1" fmla="*/ 0 h 159"/>
                  <a:gd name="T2" fmla="*/ 12700 w 39"/>
                  <a:gd name="T3" fmla="*/ 0 h 159"/>
                  <a:gd name="T4" fmla="*/ 61913 w 39"/>
                  <a:gd name="T5" fmla="*/ 0 h 159"/>
                  <a:gd name="T6" fmla="*/ 61913 w 39"/>
                  <a:gd name="T7" fmla="*/ 0 h 159"/>
                  <a:gd name="T8" fmla="*/ 34925 w 39"/>
                  <a:gd name="T9" fmla="*/ 222250 h 159"/>
                  <a:gd name="T10" fmla="*/ 34925 w 39"/>
                  <a:gd name="T11" fmla="*/ 222250 h 159"/>
                  <a:gd name="T12" fmla="*/ 33338 w 39"/>
                  <a:gd name="T13" fmla="*/ 230188 h 159"/>
                  <a:gd name="T14" fmla="*/ 28575 w 39"/>
                  <a:gd name="T15" fmla="*/ 239713 h 159"/>
                  <a:gd name="T16" fmla="*/ 22225 w 39"/>
                  <a:gd name="T17" fmla="*/ 246063 h 159"/>
                  <a:gd name="T18" fmla="*/ 15875 w 39"/>
                  <a:gd name="T19" fmla="*/ 252413 h 159"/>
                  <a:gd name="T20" fmla="*/ 15875 w 39"/>
                  <a:gd name="T21" fmla="*/ 252413 h 159"/>
                  <a:gd name="T22" fmla="*/ 0 w 39"/>
                  <a:gd name="T23" fmla="*/ 133350 h 159"/>
                  <a:gd name="T24" fmla="*/ 0 w 39"/>
                  <a:gd name="T25" fmla="*/ 133350 h 159"/>
                  <a:gd name="T26" fmla="*/ 12700 w 39"/>
                  <a:gd name="T27" fmla="*/ 0 h 159"/>
                  <a:gd name="T28" fmla="*/ 12700 w 3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Freeform: Shape 273">
                <a:extLst>
                  <a:ext uri="{FF2B5EF4-FFF2-40B4-BE49-F238E27FC236}">
                    <a16:creationId xmlns:a16="http://schemas.microsoft.com/office/drawing/2014/main" xmlns="" id="{5704E4A6-4D8D-435F-BDE0-B4BDA205F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12700 w 35"/>
                  <a:gd name="T1" fmla="*/ 0 h 159"/>
                  <a:gd name="T2" fmla="*/ 12700 w 35"/>
                  <a:gd name="T3" fmla="*/ 0 h 159"/>
                  <a:gd name="T4" fmla="*/ 55563 w 35"/>
                  <a:gd name="T5" fmla="*/ 0 h 159"/>
                  <a:gd name="T6" fmla="*/ 55563 w 35"/>
                  <a:gd name="T7" fmla="*/ 0 h 159"/>
                  <a:gd name="T8" fmla="*/ 28575 w 35"/>
                  <a:gd name="T9" fmla="*/ 222250 h 159"/>
                  <a:gd name="T10" fmla="*/ 28575 w 35"/>
                  <a:gd name="T11" fmla="*/ 222250 h 159"/>
                  <a:gd name="T12" fmla="*/ 26988 w 35"/>
                  <a:gd name="T13" fmla="*/ 230188 h 159"/>
                  <a:gd name="T14" fmla="*/ 22225 w 35"/>
                  <a:gd name="T15" fmla="*/ 239713 h 159"/>
                  <a:gd name="T16" fmla="*/ 17463 w 35"/>
                  <a:gd name="T17" fmla="*/ 246063 h 159"/>
                  <a:gd name="T18" fmla="*/ 11113 w 35"/>
                  <a:gd name="T19" fmla="*/ 252413 h 159"/>
                  <a:gd name="T20" fmla="*/ 11113 w 35"/>
                  <a:gd name="T21" fmla="*/ 252413 h 159"/>
                  <a:gd name="T22" fmla="*/ 0 w 35"/>
                  <a:gd name="T23" fmla="*/ 133350 h 159"/>
                  <a:gd name="T24" fmla="*/ 0 w 35"/>
                  <a:gd name="T25" fmla="*/ 133350 h 159"/>
                  <a:gd name="T26" fmla="*/ 12700 w 35"/>
                  <a:gd name="T27" fmla="*/ 0 h 159"/>
                  <a:gd name="T28" fmla="*/ 12700 w 3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Freeform: Shape 274">
                <a:extLst>
                  <a:ext uri="{FF2B5EF4-FFF2-40B4-BE49-F238E27FC236}">
                    <a16:creationId xmlns:a16="http://schemas.microsoft.com/office/drawing/2014/main" xmlns="" id="{DF7CDBD6-D65A-4064-9DF2-07A3AFDB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11113 w 31"/>
                  <a:gd name="T1" fmla="*/ 0 h 157"/>
                  <a:gd name="T2" fmla="*/ 11113 w 31"/>
                  <a:gd name="T3" fmla="*/ 0 h 157"/>
                  <a:gd name="T4" fmla="*/ 49213 w 31"/>
                  <a:gd name="T5" fmla="*/ 0 h 157"/>
                  <a:gd name="T6" fmla="*/ 49213 w 31"/>
                  <a:gd name="T7" fmla="*/ 0 h 157"/>
                  <a:gd name="T8" fmla="*/ 22225 w 31"/>
                  <a:gd name="T9" fmla="*/ 222250 h 157"/>
                  <a:gd name="T10" fmla="*/ 22225 w 31"/>
                  <a:gd name="T11" fmla="*/ 222250 h 157"/>
                  <a:gd name="T12" fmla="*/ 20638 w 31"/>
                  <a:gd name="T13" fmla="*/ 230188 h 157"/>
                  <a:gd name="T14" fmla="*/ 15875 w 31"/>
                  <a:gd name="T15" fmla="*/ 239713 h 157"/>
                  <a:gd name="T16" fmla="*/ 11113 w 31"/>
                  <a:gd name="T17" fmla="*/ 246063 h 157"/>
                  <a:gd name="T18" fmla="*/ 4763 w 31"/>
                  <a:gd name="T19" fmla="*/ 249238 h 157"/>
                  <a:gd name="T20" fmla="*/ 4763 w 31"/>
                  <a:gd name="T21" fmla="*/ 249238 h 157"/>
                  <a:gd name="T22" fmla="*/ 0 w 31"/>
                  <a:gd name="T23" fmla="*/ 131763 h 157"/>
                  <a:gd name="T24" fmla="*/ 0 w 31"/>
                  <a:gd name="T25" fmla="*/ 131763 h 157"/>
                  <a:gd name="T26" fmla="*/ 11113 w 31"/>
                  <a:gd name="T27" fmla="*/ 0 h 157"/>
                  <a:gd name="T28" fmla="*/ 11113 w 31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Freeform: Shape 275">
                <a:extLst>
                  <a:ext uri="{FF2B5EF4-FFF2-40B4-BE49-F238E27FC236}">
                    <a16:creationId xmlns:a16="http://schemas.microsoft.com/office/drawing/2014/main" xmlns="" id="{A6D6E6ED-152C-4E3E-9278-E031E9A7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700 w 28"/>
                  <a:gd name="T1" fmla="*/ 0 h 157"/>
                  <a:gd name="T2" fmla="*/ 1270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1113 w 28"/>
                  <a:gd name="T15" fmla="*/ 239713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1588 w 28"/>
                  <a:gd name="T23" fmla="*/ 130175 h 157"/>
                  <a:gd name="T24" fmla="*/ 1588 w 28"/>
                  <a:gd name="T25" fmla="*/ 130175 h 157"/>
                  <a:gd name="T26" fmla="*/ 12700 w 28"/>
                  <a:gd name="T27" fmla="*/ 0 h 157"/>
                  <a:gd name="T28" fmla="*/ 1270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Freeform: Shape 276">
                <a:extLst>
                  <a:ext uri="{FF2B5EF4-FFF2-40B4-BE49-F238E27FC236}">
                    <a16:creationId xmlns:a16="http://schemas.microsoft.com/office/drawing/2014/main" xmlns="" id="{0728D2B6-E6C0-4823-8C9B-E91977A9F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9050 w 28"/>
                  <a:gd name="T1" fmla="*/ 0 h 157"/>
                  <a:gd name="T2" fmla="*/ 1905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2700 w 28"/>
                  <a:gd name="T15" fmla="*/ 236538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7938 w 28"/>
                  <a:gd name="T23" fmla="*/ 127000 h 157"/>
                  <a:gd name="T24" fmla="*/ 7938 w 28"/>
                  <a:gd name="T25" fmla="*/ 127000 h 157"/>
                  <a:gd name="T26" fmla="*/ 19050 w 28"/>
                  <a:gd name="T27" fmla="*/ 0 h 157"/>
                  <a:gd name="T28" fmla="*/ 1905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Freeform: Shape 277">
                <a:extLst>
                  <a:ext uri="{FF2B5EF4-FFF2-40B4-BE49-F238E27FC236}">
                    <a16:creationId xmlns:a16="http://schemas.microsoft.com/office/drawing/2014/main" xmlns="" id="{30CCFD4C-DFE8-4762-A635-01D82E318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23813 w 27"/>
                  <a:gd name="T1" fmla="*/ 0 h 157"/>
                  <a:gd name="T2" fmla="*/ 42863 w 27"/>
                  <a:gd name="T3" fmla="*/ 0 h 157"/>
                  <a:gd name="T4" fmla="*/ 15875 w 27"/>
                  <a:gd name="T5" fmla="*/ 222250 h 157"/>
                  <a:gd name="T6" fmla="*/ 15875 w 27"/>
                  <a:gd name="T7" fmla="*/ 222250 h 157"/>
                  <a:gd name="T8" fmla="*/ 14288 w 27"/>
                  <a:gd name="T9" fmla="*/ 230188 h 157"/>
                  <a:gd name="T10" fmla="*/ 11113 w 27"/>
                  <a:gd name="T11" fmla="*/ 236538 h 157"/>
                  <a:gd name="T12" fmla="*/ 4763 w 27"/>
                  <a:gd name="T13" fmla="*/ 242888 h 157"/>
                  <a:gd name="T14" fmla="*/ 0 w 27"/>
                  <a:gd name="T15" fmla="*/ 249238 h 157"/>
                  <a:gd name="T16" fmla="*/ 23813 w 27"/>
                  <a:gd name="T17" fmla="*/ 0 h 1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Freeform: Shape 278">
                <a:extLst>
                  <a:ext uri="{FF2B5EF4-FFF2-40B4-BE49-F238E27FC236}">
                    <a16:creationId xmlns:a16="http://schemas.microsoft.com/office/drawing/2014/main" xmlns="" id="{90C48F76-743B-402C-8F4D-8354C5EF3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47625 w 30"/>
                  <a:gd name="T1" fmla="*/ 3175 h 35"/>
                  <a:gd name="T2" fmla="*/ 47625 w 30"/>
                  <a:gd name="T3" fmla="*/ 3175 h 35"/>
                  <a:gd name="T4" fmla="*/ 42863 w 30"/>
                  <a:gd name="T5" fmla="*/ 22225 h 35"/>
                  <a:gd name="T6" fmla="*/ 36513 w 30"/>
                  <a:gd name="T7" fmla="*/ 47625 h 35"/>
                  <a:gd name="T8" fmla="*/ 36513 w 30"/>
                  <a:gd name="T9" fmla="*/ 47625 h 35"/>
                  <a:gd name="T10" fmla="*/ 31750 w 30"/>
                  <a:gd name="T11" fmla="*/ 53975 h 35"/>
                  <a:gd name="T12" fmla="*/ 30163 w 30"/>
                  <a:gd name="T13" fmla="*/ 55563 h 35"/>
                  <a:gd name="T14" fmla="*/ 25400 w 30"/>
                  <a:gd name="T15" fmla="*/ 53975 h 35"/>
                  <a:gd name="T16" fmla="*/ 22225 w 30"/>
                  <a:gd name="T17" fmla="*/ 49213 h 35"/>
                  <a:gd name="T18" fmla="*/ 17463 w 30"/>
                  <a:gd name="T19" fmla="*/ 41275 h 35"/>
                  <a:gd name="T20" fmla="*/ 0 w 30"/>
                  <a:gd name="T21" fmla="*/ 11113 h 35"/>
                  <a:gd name="T22" fmla="*/ 0 w 30"/>
                  <a:gd name="T23" fmla="*/ 11113 h 35"/>
                  <a:gd name="T24" fmla="*/ 4763 w 30"/>
                  <a:gd name="T25" fmla="*/ 9525 h 35"/>
                  <a:gd name="T26" fmla="*/ 12700 w 30"/>
                  <a:gd name="T27" fmla="*/ 3175 h 35"/>
                  <a:gd name="T28" fmla="*/ 19050 w 30"/>
                  <a:gd name="T29" fmla="*/ 0 h 35"/>
                  <a:gd name="T30" fmla="*/ 28575 w 30"/>
                  <a:gd name="T31" fmla="*/ 0 h 35"/>
                  <a:gd name="T32" fmla="*/ 36513 w 30"/>
                  <a:gd name="T33" fmla="*/ 0 h 35"/>
                  <a:gd name="T34" fmla="*/ 47625 w 30"/>
                  <a:gd name="T35" fmla="*/ 3175 h 35"/>
                  <a:gd name="T36" fmla="*/ 47625 w 30"/>
                  <a:gd name="T37" fmla="*/ 3175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24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0" name="Group 77">
              <a:extLst>
                <a:ext uri="{FF2B5EF4-FFF2-40B4-BE49-F238E27FC236}">
                  <a16:creationId xmlns:a16="http://schemas.microsoft.com/office/drawing/2014/main" xmlns="" id="{EA1335FA-81B8-40A3-8E3F-F8196E92FB52}"/>
                </a:ext>
              </a:extLst>
            </p:cNvPr>
            <p:cNvGrpSpPr/>
            <p:nvPr/>
          </p:nvGrpSpPr>
          <p:grpSpPr>
            <a:xfrm>
              <a:off x="9232718" y="4142723"/>
              <a:ext cx="183605" cy="543645"/>
              <a:chOff x="2555876" y="4340225"/>
              <a:chExt cx="203200" cy="60166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2" name="Freeform: Shape 178">
                <a:extLst>
                  <a:ext uri="{FF2B5EF4-FFF2-40B4-BE49-F238E27FC236}">
                    <a16:creationId xmlns:a16="http://schemas.microsoft.com/office/drawing/2014/main" xmlns="" id="{609E55F9-7344-4C3E-89D4-591CAD417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Freeform: Shape 179">
                <a:extLst>
                  <a:ext uri="{FF2B5EF4-FFF2-40B4-BE49-F238E27FC236}">
                    <a16:creationId xmlns:a16="http://schemas.microsoft.com/office/drawing/2014/main" xmlns="" id="{28AB5486-2BB6-4DD0-AEBD-060DBB478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Freeform: Shape 180">
                <a:extLst>
                  <a:ext uri="{FF2B5EF4-FFF2-40B4-BE49-F238E27FC236}">
                    <a16:creationId xmlns:a16="http://schemas.microsoft.com/office/drawing/2014/main" xmlns="" id="{7E29AC12-88D9-4F60-A9BA-F9C26E898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Freeform: Shape 181">
                <a:extLst>
                  <a:ext uri="{FF2B5EF4-FFF2-40B4-BE49-F238E27FC236}">
                    <a16:creationId xmlns:a16="http://schemas.microsoft.com/office/drawing/2014/main" xmlns="" id="{480B24F8-4111-4DA3-9519-50BD42DBF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2" name="Group 78">
              <a:extLst>
                <a:ext uri="{FF2B5EF4-FFF2-40B4-BE49-F238E27FC236}">
                  <a16:creationId xmlns:a16="http://schemas.microsoft.com/office/drawing/2014/main" xmlns="" id="{A7058961-5111-46E6-BBB0-860E75545873}"/>
                </a:ext>
              </a:extLst>
            </p:cNvPr>
            <p:cNvGrpSpPr/>
            <p:nvPr/>
          </p:nvGrpSpPr>
          <p:grpSpPr>
            <a:xfrm>
              <a:off x="9651568" y="4148452"/>
              <a:ext cx="720077" cy="553686"/>
              <a:chOff x="3019426" y="4346575"/>
              <a:chExt cx="796925" cy="612776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96" name="Freeform: Shape 172">
                <a:extLst>
                  <a:ext uri="{FF2B5EF4-FFF2-40B4-BE49-F238E27FC236}">
                    <a16:creationId xmlns:a16="http://schemas.microsoft.com/office/drawing/2014/main" xmlns="" id="{22FF07EE-2EAD-4A4A-A2FC-249555468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Rectangle 173">
                <a:extLst>
                  <a:ext uri="{FF2B5EF4-FFF2-40B4-BE49-F238E27FC236}">
                    <a16:creationId xmlns:a16="http://schemas.microsoft.com/office/drawing/2014/main" xmlns="" id="{15FBBFA7-B539-4D37-BD8F-37B05ED7B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Freeform: Shape 174">
                <a:extLst>
                  <a:ext uri="{FF2B5EF4-FFF2-40B4-BE49-F238E27FC236}">
                    <a16:creationId xmlns:a16="http://schemas.microsoft.com/office/drawing/2014/main" xmlns="" id="{511F21A4-8F67-4970-847D-207A4567E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Freeform: Shape 175">
                <a:extLst>
                  <a:ext uri="{FF2B5EF4-FFF2-40B4-BE49-F238E27FC236}">
                    <a16:creationId xmlns:a16="http://schemas.microsoft.com/office/drawing/2014/main" xmlns="" id="{00CB0846-23B3-46B6-B5E1-0C1CC71EF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Freeform: Shape 176">
                <a:extLst>
                  <a:ext uri="{FF2B5EF4-FFF2-40B4-BE49-F238E27FC236}">
                    <a16:creationId xmlns:a16="http://schemas.microsoft.com/office/drawing/2014/main" xmlns="" id="{38C280EA-400C-484A-B8F8-28945D858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Freeform: Shape 177">
                <a:extLst>
                  <a:ext uri="{FF2B5EF4-FFF2-40B4-BE49-F238E27FC236}">
                    <a16:creationId xmlns:a16="http://schemas.microsoft.com/office/drawing/2014/main" xmlns="" id="{87FD8BF2-CB5B-4763-986C-00C2147B4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3" name="Freeform: Shape 79">
              <a:extLst>
                <a:ext uri="{FF2B5EF4-FFF2-40B4-BE49-F238E27FC236}">
                  <a16:creationId xmlns:a16="http://schemas.microsoft.com/office/drawing/2014/main" xmlns="" id="{1C18414F-D137-449D-B53C-963D14ED6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5291" y="2226950"/>
              <a:ext cx="354301" cy="444669"/>
            </a:xfrm>
            <a:custGeom>
              <a:avLst/>
              <a:gdLst>
                <a:gd name="T0" fmla="*/ 130175 w 247"/>
                <a:gd name="T1" fmla="*/ 238125 h 310"/>
                <a:gd name="T2" fmla="*/ 138113 w 247"/>
                <a:gd name="T3" fmla="*/ 209550 h 310"/>
                <a:gd name="T4" fmla="*/ 138113 w 247"/>
                <a:gd name="T5" fmla="*/ 93663 h 310"/>
                <a:gd name="T6" fmla="*/ 125413 w 247"/>
                <a:gd name="T7" fmla="*/ 79375 h 310"/>
                <a:gd name="T8" fmla="*/ 127000 w 247"/>
                <a:gd name="T9" fmla="*/ 26988 h 310"/>
                <a:gd name="T10" fmla="*/ 127000 w 247"/>
                <a:gd name="T11" fmla="*/ 20638 h 310"/>
                <a:gd name="T12" fmla="*/ 146050 w 247"/>
                <a:gd name="T13" fmla="*/ 7938 h 310"/>
                <a:gd name="T14" fmla="*/ 198438 w 247"/>
                <a:gd name="T15" fmla="*/ 0 h 310"/>
                <a:gd name="T16" fmla="*/ 257175 w 247"/>
                <a:gd name="T17" fmla="*/ 9525 h 310"/>
                <a:gd name="T18" fmla="*/ 266700 w 247"/>
                <a:gd name="T19" fmla="*/ 25400 h 310"/>
                <a:gd name="T20" fmla="*/ 269875 w 247"/>
                <a:gd name="T21" fmla="*/ 26988 h 310"/>
                <a:gd name="T22" fmla="*/ 266700 w 247"/>
                <a:gd name="T23" fmla="*/ 79375 h 310"/>
                <a:gd name="T24" fmla="*/ 257175 w 247"/>
                <a:gd name="T25" fmla="*/ 92075 h 310"/>
                <a:gd name="T26" fmla="*/ 247650 w 247"/>
                <a:gd name="T27" fmla="*/ 209550 h 310"/>
                <a:gd name="T28" fmla="*/ 249238 w 247"/>
                <a:gd name="T29" fmla="*/ 222250 h 310"/>
                <a:gd name="T30" fmla="*/ 263525 w 247"/>
                <a:gd name="T31" fmla="*/ 238125 h 310"/>
                <a:gd name="T32" fmla="*/ 301625 w 247"/>
                <a:gd name="T33" fmla="*/ 271463 h 310"/>
                <a:gd name="T34" fmla="*/ 366713 w 247"/>
                <a:gd name="T35" fmla="*/ 352425 h 310"/>
                <a:gd name="T36" fmla="*/ 390525 w 247"/>
                <a:gd name="T37" fmla="*/ 401638 h 310"/>
                <a:gd name="T38" fmla="*/ 385763 w 247"/>
                <a:gd name="T39" fmla="*/ 441325 h 310"/>
                <a:gd name="T40" fmla="*/ 374650 w 247"/>
                <a:gd name="T41" fmla="*/ 452438 h 310"/>
                <a:gd name="T42" fmla="*/ 296863 w 247"/>
                <a:gd name="T43" fmla="*/ 482600 h 310"/>
                <a:gd name="T44" fmla="*/ 223838 w 247"/>
                <a:gd name="T45" fmla="*/ 492125 h 310"/>
                <a:gd name="T46" fmla="*/ 179388 w 247"/>
                <a:gd name="T47" fmla="*/ 492125 h 310"/>
                <a:gd name="T48" fmla="*/ 80963 w 247"/>
                <a:gd name="T49" fmla="*/ 481013 h 310"/>
                <a:gd name="T50" fmla="*/ 100013 w 247"/>
                <a:gd name="T51" fmla="*/ 452438 h 310"/>
                <a:gd name="T52" fmla="*/ 131763 w 247"/>
                <a:gd name="T53" fmla="*/ 455613 h 310"/>
                <a:gd name="T54" fmla="*/ 96838 w 247"/>
                <a:gd name="T55" fmla="*/ 444500 h 310"/>
                <a:gd name="T56" fmla="*/ 80963 w 247"/>
                <a:gd name="T57" fmla="*/ 334963 h 310"/>
                <a:gd name="T58" fmla="*/ 120650 w 247"/>
                <a:gd name="T59" fmla="*/ 285750 h 310"/>
                <a:gd name="T60" fmla="*/ 80963 w 247"/>
                <a:gd name="T61" fmla="*/ 322263 h 310"/>
                <a:gd name="T62" fmla="*/ 107950 w 247"/>
                <a:gd name="T63" fmla="*/ 252413 h 310"/>
                <a:gd name="T64" fmla="*/ 80963 w 247"/>
                <a:gd name="T65" fmla="*/ 481013 h 310"/>
                <a:gd name="T66" fmla="*/ 47625 w 247"/>
                <a:gd name="T67" fmla="*/ 469900 h 310"/>
                <a:gd name="T68" fmla="*/ 17463 w 247"/>
                <a:gd name="T69" fmla="*/ 452438 h 310"/>
                <a:gd name="T70" fmla="*/ 3175 w 247"/>
                <a:gd name="T71" fmla="*/ 428625 h 310"/>
                <a:gd name="T72" fmla="*/ 4763 w 247"/>
                <a:gd name="T73" fmla="*/ 398463 h 310"/>
                <a:gd name="T74" fmla="*/ 42863 w 247"/>
                <a:gd name="T75" fmla="*/ 325438 h 310"/>
                <a:gd name="T76" fmla="*/ 80963 w 247"/>
                <a:gd name="T77" fmla="*/ 322263 h 310"/>
                <a:gd name="T78" fmla="*/ 42863 w 247"/>
                <a:gd name="T79" fmla="*/ 361950 h 310"/>
                <a:gd name="T80" fmla="*/ 28575 w 247"/>
                <a:gd name="T81" fmla="*/ 395288 h 310"/>
                <a:gd name="T82" fmla="*/ 28575 w 247"/>
                <a:gd name="T83" fmla="*/ 414338 h 310"/>
                <a:gd name="T84" fmla="*/ 42863 w 247"/>
                <a:gd name="T85" fmla="*/ 433388 h 310"/>
                <a:gd name="T86" fmla="*/ 80963 w 247"/>
                <a:gd name="T87" fmla="*/ 481013 h 310"/>
                <a:gd name="T88" fmla="*/ 80963 w 247"/>
                <a:gd name="T89" fmla="*/ 334963 h 310"/>
                <a:gd name="T90" fmla="*/ 53975 w 247"/>
                <a:gd name="T91" fmla="*/ 385763 h 310"/>
                <a:gd name="T92" fmla="*/ 57150 w 247"/>
                <a:gd name="T93" fmla="*/ 411163 h 310"/>
                <a:gd name="T94" fmla="*/ 80963 w 247"/>
                <a:gd name="T95" fmla="*/ 434975 h 3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4" name="Group 80">
              <a:extLst>
                <a:ext uri="{FF2B5EF4-FFF2-40B4-BE49-F238E27FC236}">
                  <a16:creationId xmlns:a16="http://schemas.microsoft.com/office/drawing/2014/main" xmlns="" id="{CC1C11CE-DFB2-42EE-985E-C91BF48C2B4F}"/>
                </a:ext>
              </a:extLst>
            </p:cNvPr>
            <p:cNvGrpSpPr/>
            <p:nvPr/>
          </p:nvGrpSpPr>
          <p:grpSpPr>
            <a:xfrm>
              <a:off x="8009163" y="2075728"/>
              <a:ext cx="365778" cy="552253"/>
              <a:chOff x="1201738" y="2052638"/>
              <a:chExt cx="404813" cy="611188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92" name="Freeform: Shape 168">
                <a:extLst>
                  <a:ext uri="{FF2B5EF4-FFF2-40B4-BE49-F238E27FC236}">
                    <a16:creationId xmlns:a16="http://schemas.microsoft.com/office/drawing/2014/main" xmlns="" id="{014E1505-5256-4347-831C-F154CE816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Freeform: Shape 169">
                <a:extLst>
                  <a:ext uri="{FF2B5EF4-FFF2-40B4-BE49-F238E27FC236}">
                    <a16:creationId xmlns:a16="http://schemas.microsoft.com/office/drawing/2014/main" xmlns="" id="{C9994F19-3E26-463D-BB4C-FEB35C499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Freeform: Shape 170">
                <a:extLst>
                  <a:ext uri="{FF2B5EF4-FFF2-40B4-BE49-F238E27FC236}">
                    <a16:creationId xmlns:a16="http://schemas.microsoft.com/office/drawing/2014/main" xmlns="" id="{7EE5D9BE-5DF9-47C2-8183-A1773F8C4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Freeform: Shape 171">
                <a:extLst>
                  <a:ext uri="{FF2B5EF4-FFF2-40B4-BE49-F238E27FC236}">
                    <a16:creationId xmlns:a16="http://schemas.microsoft.com/office/drawing/2014/main" xmlns="" id="{E620F441-66C0-4723-9988-A48A0BDD7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6" name="Group 81">
              <a:extLst>
                <a:ext uri="{FF2B5EF4-FFF2-40B4-BE49-F238E27FC236}">
                  <a16:creationId xmlns:a16="http://schemas.microsoft.com/office/drawing/2014/main" xmlns="" id="{84D0C0EC-E454-4E47-B802-30B7FEC4CA78}"/>
                </a:ext>
              </a:extLst>
            </p:cNvPr>
            <p:cNvGrpSpPr/>
            <p:nvPr/>
          </p:nvGrpSpPr>
          <p:grpSpPr>
            <a:xfrm>
              <a:off x="8831081" y="1768756"/>
              <a:ext cx="543644" cy="543644"/>
              <a:chOff x="2111376" y="1712913"/>
              <a:chExt cx="601663" cy="601663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87" name="Freeform: Shape 163">
                <a:extLst>
                  <a:ext uri="{FF2B5EF4-FFF2-40B4-BE49-F238E27FC236}">
                    <a16:creationId xmlns:a16="http://schemas.microsoft.com/office/drawing/2014/main" xmlns="" id="{288032A2-935B-4C78-8018-315BB3E0D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Freeform: Shape 164">
                <a:extLst>
                  <a:ext uri="{FF2B5EF4-FFF2-40B4-BE49-F238E27FC236}">
                    <a16:creationId xmlns:a16="http://schemas.microsoft.com/office/drawing/2014/main" xmlns="" id="{E59C1E0D-2171-483C-A6F2-44DA379FC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Freeform: Shape 165">
                <a:extLst>
                  <a:ext uri="{FF2B5EF4-FFF2-40B4-BE49-F238E27FC236}">
                    <a16:creationId xmlns:a16="http://schemas.microsoft.com/office/drawing/2014/main" xmlns="" id="{A2F0B202-395F-4C3E-AA1A-45522DF4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Freeform: Shape 166">
                <a:extLst>
                  <a:ext uri="{FF2B5EF4-FFF2-40B4-BE49-F238E27FC236}">
                    <a16:creationId xmlns:a16="http://schemas.microsoft.com/office/drawing/2014/main" xmlns="" id="{5A822A74-F117-413C-8BE2-16691EA17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Freeform: Shape 167">
                <a:extLst>
                  <a:ext uri="{FF2B5EF4-FFF2-40B4-BE49-F238E27FC236}">
                    <a16:creationId xmlns:a16="http://schemas.microsoft.com/office/drawing/2014/main" xmlns="" id="{FC057698-FEE8-456A-8BC1-10C508562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7" name="Group 82">
              <a:extLst>
                <a:ext uri="{FF2B5EF4-FFF2-40B4-BE49-F238E27FC236}">
                  <a16:creationId xmlns:a16="http://schemas.microsoft.com/office/drawing/2014/main" xmlns="" id="{7AB08ED1-3014-4258-816A-4A0BE33F617C}"/>
                </a:ext>
              </a:extLst>
            </p:cNvPr>
            <p:cNvGrpSpPr/>
            <p:nvPr/>
          </p:nvGrpSpPr>
          <p:grpSpPr>
            <a:xfrm>
              <a:off x="8273097" y="1613839"/>
              <a:ext cx="344261" cy="437497"/>
              <a:chOff x="1493838" y="1541463"/>
              <a:chExt cx="381000" cy="48418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85" name="Freeform: Shape 161">
                <a:extLst>
                  <a:ext uri="{FF2B5EF4-FFF2-40B4-BE49-F238E27FC236}">
                    <a16:creationId xmlns:a16="http://schemas.microsoft.com/office/drawing/2014/main" xmlns="" id="{054E42DB-C1B4-431D-908B-CBECFECC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Rectangle 162">
                <a:extLst>
                  <a:ext uri="{FF2B5EF4-FFF2-40B4-BE49-F238E27FC236}">
                    <a16:creationId xmlns:a16="http://schemas.microsoft.com/office/drawing/2014/main" xmlns="" id="{22EC4843-81FE-446D-8C5F-2DF7A6450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8" name="Freeform: Shape 83">
              <a:extLst>
                <a:ext uri="{FF2B5EF4-FFF2-40B4-BE49-F238E27FC236}">
                  <a16:creationId xmlns:a16="http://schemas.microsoft.com/office/drawing/2014/main" xmlns="" id="{633F1E3C-ACF2-40F9-8B7E-4180DFC1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35" y="3753170"/>
              <a:ext cx="459013" cy="358604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9" name="Group 84">
              <a:extLst>
                <a:ext uri="{FF2B5EF4-FFF2-40B4-BE49-F238E27FC236}">
                  <a16:creationId xmlns:a16="http://schemas.microsoft.com/office/drawing/2014/main" xmlns="" id="{0178753B-3FBB-40D9-84AE-ABF2C4DE89FF}"/>
                </a:ext>
              </a:extLst>
            </p:cNvPr>
            <p:cNvGrpSpPr/>
            <p:nvPr/>
          </p:nvGrpSpPr>
          <p:grpSpPr>
            <a:xfrm>
              <a:off x="8634566" y="4111158"/>
              <a:ext cx="447538" cy="582374"/>
              <a:chOff x="1893888" y="4305300"/>
              <a:chExt cx="495300" cy="644526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77" name="Freeform: Shape 153">
                <a:extLst>
                  <a:ext uri="{FF2B5EF4-FFF2-40B4-BE49-F238E27FC236}">
                    <a16:creationId xmlns:a16="http://schemas.microsoft.com/office/drawing/2014/main" xmlns="" id="{EBF020EB-B595-4997-BF85-DAFB331AD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Freeform: Shape 154">
                <a:extLst>
                  <a:ext uri="{FF2B5EF4-FFF2-40B4-BE49-F238E27FC236}">
                    <a16:creationId xmlns:a16="http://schemas.microsoft.com/office/drawing/2014/main" xmlns="" id="{7043898E-328E-4750-8998-C9EAF07D7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Freeform: Shape 155">
                <a:extLst>
                  <a:ext uri="{FF2B5EF4-FFF2-40B4-BE49-F238E27FC236}">
                    <a16:creationId xmlns:a16="http://schemas.microsoft.com/office/drawing/2014/main" xmlns="" id="{A9440FD3-AB70-4B98-8A7E-6683AA6CF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Freeform: Shape 156">
                <a:extLst>
                  <a:ext uri="{FF2B5EF4-FFF2-40B4-BE49-F238E27FC236}">
                    <a16:creationId xmlns:a16="http://schemas.microsoft.com/office/drawing/2014/main" xmlns="" id="{514BF081-D5D3-4B23-B4C6-327BFA080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Freeform: Shape 157">
                <a:extLst>
                  <a:ext uri="{FF2B5EF4-FFF2-40B4-BE49-F238E27FC236}">
                    <a16:creationId xmlns:a16="http://schemas.microsoft.com/office/drawing/2014/main" xmlns="" id="{A91CE4E0-E1C5-4C82-A2E5-523CCB5CE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Freeform: Shape 158">
                <a:extLst>
                  <a:ext uri="{FF2B5EF4-FFF2-40B4-BE49-F238E27FC236}">
                    <a16:creationId xmlns:a16="http://schemas.microsoft.com/office/drawing/2014/main" xmlns="" id="{AD3F3A26-6826-47CB-907E-CE9A94F84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Freeform: Shape 159">
                <a:extLst>
                  <a:ext uri="{FF2B5EF4-FFF2-40B4-BE49-F238E27FC236}">
                    <a16:creationId xmlns:a16="http://schemas.microsoft.com/office/drawing/2014/main" xmlns="" id="{12FA4BEB-2B3A-4E15-9B85-4E2727D95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Freeform: Shape 160">
                <a:extLst>
                  <a:ext uri="{FF2B5EF4-FFF2-40B4-BE49-F238E27FC236}">
                    <a16:creationId xmlns:a16="http://schemas.microsoft.com/office/drawing/2014/main" xmlns="" id="{2F892F83-12B5-4EB9-AB3B-A3D27914B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0" name="Group 85">
              <a:extLst>
                <a:ext uri="{FF2B5EF4-FFF2-40B4-BE49-F238E27FC236}">
                  <a16:creationId xmlns:a16="http://schemas.microsoft.com/office/drawing/2014/main" xmlns="" id="{0A240712-A248-4AF0-B5B8-01192C092BD6}"/>
                </a:ext>
              </a:extLst>
            </p:cNvPr>
            <p:cNvGrpSpPr/>
            <p:nvPr/>
          </p:nvGrpSpPr>
          <p:grpSpPr>
            <a:xfrm>
              <a:off x="10398898" y="1860558"/>
              <a:ext cx="292621" cy="520693"/>
              <a:chOff x="3846513" y="1814513"/>
              <a:chExt cx="323850" cy="576262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74" name="Freeform: Shape 150">
                <a:extLst>
                  <a:ext uri="{FF2B5EF4-FFF2-40B4-BE49-F238E27FC236}">
                    <a16:creationId xmlns:a16="http://schemas.microsoft.com/office/drawing/2014/main" xmlns="" id="{5E8FD3BA-78C9-44BB-897B-E3ABD2CEA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Freeform: Shape 151">
                <a:extLst>
                  <a:ext uri="{FF2B5EF4-FFF2-40B4-BE49-F238E27FC236}">
                    <a16:creationId xmlns:a16="http://schemas.microsoft.com/office/drawing/2014/main" xmlns="" id="{4DA26CC1-2498-43E5-916A-A4F600A28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Freeform: Shape 152">
                <a:extLst>
                  <a:ext uri="{FF2B5EF4-FFF2-40B4-BE49-F238E27FC236}">
                    <a16:creationId xmlns:a16="http://schemas.microsoft.com/office/drawing/2014/main" xmlns="" id="{F74FBC16-1EFF-4E7F-A3E3-294971515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1" name="Freeform: Shape 86">
              <a:extLst>
                <a:ext uri="{FF2B5EF4-FFF2-40B4-BE49-F238E27FC236}">
                  <a16:creationId xmlns:a16="http://schemas.microsoft.com/office/drawing/2014/main" xmlns="" id="{D913676E-25D0-4F1E-88F8-F801D1FE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1325" y="1268760"/>
              <a:ext cx="466185" cy="380121"/>
            </a:xfrm>
            <a:custGeom>
              <a:avLst/>
              <a:gdLst>
                <a:gd name="T0" fmla="*/ 263525 w 325"/>
                <a:gd name="T1" fmla="*/ 420688 h 265"/>
                <a:gd name="T2" fmla="*/ 263525 w 325"/>
                <a:gd name="T3" fmla="*/ 420688 h 265"/>
                <a:gd name="T4" fmla="*/ 268288 w 325"/>
                <a:gd name="T5" fmla="*/ 417513 h 265"/>
                <a:gd name="T6" fmla="*/ 280988 w 325"/>
                <a:gd name="T7" fmla="*/ 407988 h 265"/>
                <a:gd name="T8" fmla="*/ 300038 w 325"/>
                <a:gd name="T9" fmla="*/ 396875 h 265"/>
                <a:gd name="T10" fmla="*/ 314325 w 325"/>
                <a:gd name="T11" fmla="*/ 390525 h 265"/>
                <a:gd name="T12" fmla="*/ 328613 w 325"/>
                <a:gd name="T13" fmla="*/ 387350 h 265"/>
                <a:gd name="T14" fmla="*/ 346075 w 325"/>
                <a:gd name="T15" fmla="*/ 382588 h 265"/>
                <a:gd name="T16" fmla="*/ 365125 w 325"/>
                <a:gd name="T17" fmla="*/ 381000 h 265"/>
                <a:gd name="T18" fmla="*/ 384175 w 325"/>
                <a:gd name="T19" fmla="*/ 381000 h 265"/>
                <a:gd name="T20" fmla="*/ 407988 w 325"/>
                <a:gd name="T21" fmla="*/ 382588 h 265"/>
                <a:gd name="T22" fmla="*/ 431800 w 325"/>
                <a:gd name="T23" fmla="*/ 384175 h 265"/>
                <a:gd name="T24" fmla="*/ 457200 w 325"/>
                <a:gd name="T25" fmla="*/ 393700 h 265"/>
                <a:gd name="T26" fmla="*/ 485775 w 325"/>
                <a:gd name="T27" fmla="*/ 404813 h 265"/>
                <a:gd name="T28" fmla="*/ 515938 w 325"/>
                <a:gd name="T29" fmla="*/ 417513 h 265"/>
                <a:gd name="T30" fmla="*/ 515938 w 325"/>
                <a:gd name="T31" fmla="*/ 41275 h 265"/>
                <a:gd name="T32" fmla="*/ 515938 w 325"/>
                <a:gd name="T33" fmla="*/ 41275 h 265"/>
                <a:gd name="T34" fmla="*/ 487363 w 325"/>
                <a:gd name="T35" fmla="*/ 28575 h 265"/>
                <a:gd name="T36" fmla="*/ 457200 w 325"/>
                <a:gd name="T37" fmla="*/ 14288 h 265"/>
                <a:gd name="T38" fmla="*/ 420688 w 325"/>
                <a:gd name="T39" fmla="*/ 6350 h 265"/>
                <a:gd name="T40" fmla="*/ 401638 w 325"/>
                <a:gd name="T41" fmla="*/ 1588 h 265"/>
                <a:gd name="T42" fmla="*/ 381000 w 325"/>
                <a:gd name="T43" fmla="*/ 0 h 265"/>
                <a:gd name="T44" fmla="*/ 358775 w 325"/>
                <a:gd name="T45" fmla="*/ 0 h 265"/>
                <a:gd name="T46" fmla="*/ 336550 w 325"/>
                <a:gd name="T47" fmla="*/ 1588 h 265"/>
                <a:gd name="T48" fmla="*/ 315913 w 325"/>
                <a:gd name="T49" fmla="*/ 6350 h 265"/>
                <a:gd name="T50" fmla="*/ 296863 w 325"/>
                <a:gd name="T51" fmla="*/ 12700 h 265"/>
                <a:gd name="T52" fmla="*/ 277813 w 325"/>
                <a:gd name="T53" fmla="*/ 25400 h 265"/>
                <a:gd name="T54" fmla="*/ 257175 w 325"/>
                <a:gd name="T55" fmla="*/ 41275 h 265"/>
                <a:gd name="T56" fmla="*/ 0 w 325"/>
                <a:gd name="T57" fmla="*/ 41275 h 265"/>
                <a:gd name="T58" fmla="*/ 0 w 325"/>
                <a:gd name="T59" fmla="*/ 419100 h 265"/>
                <a:gd name="T60" fmla="*/ 263525 w 325"/>
                <a:gd name="T61" fmla="*/ 420688 h 26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87">
              <a:extLst>
                <a:ext uri="{FF2B5EF4-FFF2-40B4-BE49-F238E27FC236}">
                  <a16:creationId xmlns:a16="http://schemas.microsoft.com/office/drawing/2014/main" xmlns="" id="{FF055EA8-C899-44FC-8E9E-EDD7C00C5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620" y="3593950"/>
              <a:ext cx="568029" cy="469054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88">
              <a:extLst>
                <a:ext uri="{FF2B5EF4-FFF2-40B4-BE49-F238E27FC236}">
                  <a16:creationId xmlns:a16="http://schemas.microsoft.com/office/drawing/2014/main" xmlns="" id="{6EB0BA33-1481-4473-9A4B-5D5D0905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005" y="2652973"/>
              <a:ext cx="730118" cy="850609"/>
            </a:xfrm>
            <a:custGeom>
              <a:avLst/>
              <a:gdLst>
                <a:gd name="T0" fmla="*/ 146050 w 509"/>
                <a:gd name="T1" fmla="*/ 200025 h 593"/>
                <a:gd name="T2" fmla="*/ 233363 w 509"/>
                <a:gd name="T3" fmla="*/ 149225 h 593"/>
                <a:gd name="T4" fmla="*/ 217488 w 509"/>
                <a:gd name="T5" fmla="*/ 211138 h 593"/>
                <a:gd name="T6" fmla="*/ 266700 w 509"/>
                <a:gd name="T7" fmla="*/ 190500 h 593"/>
                <a:gd name="T8" fmla="*/ 249238 w 509"/>
                <a:gd name="T9" fmla="*/ 249238 h 593"/>
                <a:gd name="T10" fmla="*/ 300038 w 509"/>
                <a:gd name="T11" fmla="*/ 228600 h 593"/>
                <a:gd name="T12" fmla="*/ 280988 w 509"/>
                <a:gd name="T13" fmla="*/ 290513 h 593"/>
                <a:gd name="T14" fmla="*/ 333375 w 509"/>
                <a:gd name="T15" fmla="*/ 269875 h 593"/>
                <a:gd name="T16" fmla="*/ 276225 w 509"/>
                <a:gd name="T17" fmla="*/ 361950 h 593"/>
                <a:gd name="T18" fmla="*/ 365125 w 509"/>
                <a:gd name="T19" fmla="*/ 309563 h 593"/>
                <a:gd name="T20" fmla="*/ 347663 w 509"/>
                <a:gd name="T21" fmla="*/ 373063 h 593"/>
                <a:gd name="T22" fmla="*/ 400050 w 509"/>
                <a:gd name="T23" fmla="*/ 350838 h 593"/>
                <a:gd name="T24" fmla="*/ 379413 w 509"/>
                <a:gd name="T25" fmla="*/ 411163 h 593"/>
                <a:gd name="T26" fmla="*/ 431800 w 509"/>
                <a:gd name="T27" fmla="*/ 388938 h 593"/>
                <a:gd name="T28" fmla="*/ 414338 w 509"/>
                <a:gd name="T29" fmla="*/ 452438 h 593"/>
                <a:gd name="T30" fmla="*/ 466725 w 509"/>
                <a:gd name="T31" fmla="*/ 430213 h 593"/>
                <a:gd name="T32" fmla="*/ 409575 w 509"/>
                <a:gd name="T33" fmla="*/ 522288 h 593"/>
                <a:gd name="T34" fmla="*/ 498475 w 509"/>
                <a:gd name="T35" fmla="*/ 471488 h 593"/>
                <a:gd name="T36" fmla="*/ 479425 w 509"/>
                <a:gd name="T37" fmla="*/ 533400 h 593"/>
                <a:gd name="T38" fmla="*/ 530225 w 509"/>
                <a:gd name="T39" fmla="*/ 512763 h 593"/>
                <a:gd name="T40" fmla="*/ 512763 w 509"/>
                <a:gd name="T41" fmla="*/ 574675 h 593"/>
                <a:gd name="T42" fmla="*/ 565150 w 509"/>
                <a:gd name="T43" fmla="*/ 550863 h 593"/>
                <a:gd name="T44" fmla="*/ 546100 w 509"/>
                <a:gd name="T45" fmla="*/ 612775 h 593"/>
                <a:gd name="T46" fmla="*/ 596900 w 509"/>
                <a:gd name="T47" fmla="*/ 592138 h 593"/>
                <a:gd name="T48" fmla="*/ 541338 w 509"/>
                <a:gd name="T49" fmla="*/ 684213 h 593"/>
                <a:gd name="T50" fmla="*/ 630238 w 509"/>
                <a:gd name="T51" fmla="*/ 631825 h 593"/>
                <a:gd name="T52" fmla="*/ 612775 w 509"/>
                <a:gd name="T53" fmla="*/ 695325 h 593"/>
                <a:gd name="T54" fmla="*/ 663575 w 509"/>
                <a:gd name="T55" fmla="*/ 673100 h 593"/>
                <a:gd name="T56" fmla="*/ 644525 w 509"/>
                <a:gd name="T57" fmla="*/ 735013 h 593"/>
                <a:gd name="T58" fmla="*/ 695325 w 509"/>
                <a:gd name="T59" fmla="*/ 714375 h 593"/>
                <a:gd name="T60" fmla="*/ 676275 w 509"/>
                <a:gd name="T61" fmla="*/ 774700 h 593"/>
                <a:gd name="T62" fmla="*/ 728663 w 509"/>
                <a:gd name="T63" fmla="*/ 752475 h 593"/>
                <a:gd name="T64" fmla="*/ 673100 w 509"/>
                <a:gd name="T65" fmla="*/ 844550 h 593"/>
                <a:gd name="T66" fmla="*/ 762000 w 509"/>
                <a:gd name="T67" fmla="*/ 793750 h 593"/>
                <a:gd name="T68" fmla="*/ 693738 w 509"/>
                <a:gd name="T69" fmla="*/ 941388 h 593"/>
                <a:gd name="T70" fmla="*/ 111125 w 509"/>
                <a:gd name="T71" fmla="*/ 130175 h 593"/>
                <a:gd name="T72" fmla="*/ 122238 w 509"/>
                <a:gd name="T73" fmla="*/ 127000 h 593"/>
                <a:gd name="T74" fmla="*/ 130175 w 509"/>
                <a:gd name="T75" fmla="*/ 123825 h 593"/>
                <a:gd name="T76" fmla="*/ 139700 w 509"/>
                <a:gd name="T77" fmla="*/ 103188 h 593"/>
                <a:gd name="T78" fmla="*/ 133350 w 509"/>
                <a:gd name="T79" fmla="*/ 82550 h 593"/>
                <a:gd name="T80" fmla="*/ 128588 w 509"/>
                <a:gd name="T81" fmla="*/ 77788 h 593"/>
                <a:gd name="T82" fmla="*/ 117475 w 509"/>
                <a:gd name="T83" fmla="*/ 71438 h 593"/>
                <a:gd name="T84" fmla="*/ 111125 w 509"/>
                <a:gd name="T85" fmla="*/ 3175 h 593"/>
                <a:gd name="T86" fmla="*/ 223838 w 509"/>
                <a:gd name="T87" fmla="*/ 136525 h 593"/>
                <a:gd name="T88" fmla="*/ 0 w 509"/>
                <a:gd name="T89" fmla="*/ 93663 h 593"/>
                <a:gd name="T90" fmla="*/ 111125 w 509"/>
                <a:gd name="T91" fmla="*/ 71438 h 593"/>
                <a:gd name="T92" fmla="*/ 103188 w 509"/>
                <a:gd name="T93" fmla="*/ 73025 h 593"/>
                <a:gd name="T94" fmla="*/ 93663 w 509"/>
                <a:gd name="T95" fmla="*/ 77788 h 593"/>
                <a:gd name="T96" fmla="*/ 84138 w 509"/>
                <a:gd name="T97" fmla="*/ 96838 h 593"/>
                <a:gd name="T98" fmla="*/ 90488 w 509"/>
                <a:gd name="T99" fmla="*/ 119063 h 593"/>
                <a:gd name="T100" fmla="*/ 90488 w 509"/>
                <a:gd name="T101" fmla="*/ 119063 h 593"/>
                <a:gd name="T102" fmla="*/ 100013 w 509"/>
                <a:gd name="T103" fmla="*/ 125413 h 593"/>
                <a:gd name="T104" fmla="*/ 111125 w 509"/>
                <a:gd name="T105" fmla="*/ 130175 h 5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Freeform: Shape 89">
              <a:extLst>
                <a:ext uri="{FF2B5EF4-FFF2-40B4-BE49-F238E27FC236}">
                  <a16:creationId xmlns:a16="http://schemas.microsoft.com/office/drawing/2014/main" xmlns="" id="{A5B26C30-7E15-4577-8D9E-8F499A370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473" y="2903995"/>
              <a:ext cx="306965" cy="618234"/>
            </a:xfrm>
            <a:custGeom>
              <a:avLst/>
              <a:gdLst>
                <a:gd name="T0" fmla="*/ 307975 w 214"/>
                <a:gd name="T1" fmla="*/ 684213 h 431"/>
                <a:gd name="T2" fmla="*/ 268288 w 214"/>
                <a:gd name="T3" fmla="*/ 647700 h 431"/>
                <a:gd name="T4" fmla="*/ 331788 w 214"/>
                <a:gd name="T5" fmla="*/ 554038 h 431"/>
                <a:gd name="T6" fmla="*/ 322263 w 214"/>
                <a:gd name="T7" fmla="*/ 541338 h 431"/>
                <a:gd name="T8" fmla="*/ 298450 w 214"/>
                <a:gd name="T9" fmla="*/ 534988 h 431"/>
                <a:gd name="T10" fmla="*/ 285750 w 214"/>
                <a:gd name="T11" fmla="*/ 546100 h 431"/>
                <a:gd name="T12" fmla="*/ 284163 w 214"/>
                <a:gd name="T13" fmla="*/ 560388 h 431"/>
                <a:gd name="T14" fmla="*/ 271463 w 214"/>
                <a:gd name="T15" fmla="*/ 550863 h 431"/>
                <a:gd name="T16" fmla="*/ 198438 w 214"/>
                <a:gd name="T17" fmla="*/ 611188 h 431"/>
                <a:gd name="T18" fmla="*/ 79375 w 214"/>
                <a:gd name="T19" fmla="*/ 307975 h 431"/>
                <a:gd name="T20" fmla="*/ 85725 w 214"/>
                <a:gd name="T21" fmla="*/ 295275 h 431"/>
                <a:gd name="T22" fmla="*/ 128588 w 214"/>
                <a:gd name="T23" fmla="*/ 279400 h 431"/>
                <a:gd name="T24" fmla="*/ 117475 w 214"/>
                <a:gd name="T25" fmla="*/ 274638 h 431"/>
                <a:gd name="T26" fmla="*/ 79375 w 214"/>
                <a:gd name="T27" fmla="*/ 182563 h 431"/>
                <a:gd name="T28" fmla="*/ 157163 w 214"/>
                <a:gd name="T29" fmla="*/ 96838 h 431"/>
                <a:gd name="T30" fmla="*/ 176213 w 214"/>
                <a:gd name="T31" fmla="*/ 103188 h 431"/>
                <a:gd name="T32" fmla="*/ 228600 w 214"/>
                <a:gd name="T33" fmla="*/ 231775 h 431"/>
                <a:gd name="T34" fmla="*/ 228600 w 214"/>
                <a:gd name="T35" fmla="*/ 247650 h 431"/>
                <a:gd name="T36" fmla="*/ 266700 w 214"/>
                <a:gd name="T37" fmla="*/ 550863 h 431"/>
                <a:gd name="T38" fmla="*/ 258763 w 214"/>
                <a:gd name="T39" fmla="*/ 552450 h 431"/>
                <a:gd name="T40" fmla="*/ 242888 w 214"/>
                <a:gd name="T41" fmla="*/ 566738 h 431"/>
                <a:gd name="T42" fmla="*/ 238125 w 214"/>
                <a:gd name="T43" fmla="*/ 569913 h 431"/>
                <a:gd name="T44" fmla="*/ 214313 w 214"/>
                <a:gd name="T45" fmla="*/ 566738 h 431"/>
                <a:gd name="T46" fmla="*/ 204788 w 214"/>
                <a:gd name="T47" fmla="*/ 581025 h 431"/>
                <a:gd name="T48" fmla="*/ 206375 w 214"/>
                <a:gd name="T49" fmla="*/ 604838 h 431"/>
                <a:gd name="T50" fmla="*/ 198438 w 214"/>
                <a:gd name="T51" fmla="*/ 611188 h 431"/>
                <a:gd name="T52" fmla="*/ 79375 w 214"/>
                <a:gd name="T53" fmla="*/ 122238 h 431"/>
                <a:gd name="T54" fmla="*/ 138113 w 214"/>
                <a:gd name="T55" fmla="*/ 44450 h 431"/>
                <a:gd name="T56" fmla="*/ 122238 w 214"/>
                <a:gd name="T57" fmla="*/ 22225 h 431"/>
                <a:gd name="T58" fmla="*/ 98425 w 214"/>
                <a:gd name="T59" fmla="*/ 4763 h 431"/>
                <a:gd name="T60" fmla="*/ 79375 w 214"/>
                <a:gd name="T61" fmla="*/ 0 h 431"/>
                <a:gd name="T62" fmla="*/ 71438 w 214"/>
                <a:gd name="T63" fmla="*/ 303213 h 431"/>
                <a:gd name="T64" fmla="*/ 17463 w 214"/>
                <a:gd name="T65" fmla="*/ 171450 h 431"/>
                <a:gd name="T66" fmla="*/ 19050 w 214"/>
                <a:gd name="T67" fmla="*/ 152400 h 431"/>
                <a:gd name="T68" fmla="*/ 6350 w 214"/>
                <a:gd name="T69" fmla="*/ 96838 h 431"/>
                <a:gd name="T70" fmla="*/ 1588 w 214"/>
                <a:gd name="T71" fmla="*/ 55563 h 431"/>
                <a:gd name="T72" fmla="*/ 23813 w 214"/>
                <a:gd name="T73" fmla="*/ 19050 h 431"/>
                <a:gd name="T74" fmla="*/ 47625 w 214"/>
                <a:gd name="T75" fmla="*/ 4763 h 431"/>
                <a:gd name="T76" fmla="*/ 79375 w 214"/>
                <a:gd name="T77" fmla="*/ 122238 h 431"/>
                <a:gd name="T78" fmla="*/ 79375 w 214"/>
                <a:gd name="T79" fmla="*/ 182563 h 431"/>
                <a:gd name="T80" fmla="*/ 68263 w 214"/>
                <a:gd name="T81" fmla="*/ 155575 h 431"/>
                <a:gd name="T82" fmla="*/ 74613 w 214"/>
                <a:gd name="T83" fmla="*/ 139700 h 431"/>
                <a:gd name="T84" fmla="*/ 34925 w 214"/>
                <a:gd name="T85" fmla="*/ 157163 h 431"/>
                <a:gd name="T86" fmla="*/ 30163 w 214"/>
                <a:gd name="T87" fmla="*/ 176213 h 431"/>
                <a:gd name="T88" fmla="*/ 74613 w 214"/>
                <a:gd name="T89" fmla="*/ 287338 h 4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5" name="Group 90">
              <a:extLst>
                <a:ext uri="{FF2B5EF4-FFF2-40B4-BE49-F238E27FC236}">
                  <a16:creationId xmlns:a16="http://schemas.microsoft.com/office/drawing/2014/main" xmlns="" id="{D9C0064C-ADDC-478F-A0FC-6DE9375E0642}"/>
                </a:ext>
              </a:extLst>
            </p:cNvPr>
            <p:cNvGrpSpPr/>
            <p:nvPr/>
          </p:nvGrpSpPr>
          <p:grpSpPr>
            <a:xfrm>
              <a:off x="8872679" y="2980837"/>
              <a:ext cx="516390" cy="519259"/>
              <a:chOff x="2157413" y="3054350"/>
              <a:chExt cx="571500" cy="5746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72" name="Freeform: Shape 148">
                <a:extLst>
                  <a:ext uri="{FF2B5EF4-FFF2-40B4-BE49-F238E27FC236}">
                    <a16:creationId xmlns:a16="http://schemas.microsoft.com/office/drawing/2014/main" xmlns="" id="{DE54F4D2-DC4C-48E3-9F89-6FD63F292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Freeform: Shape 149">
                <a:extLst>
                  <a:ext uri="{FF2B5EF4-FFF2-40B4-BE49-F238E27FC236}">
                    <a16:creationId xmlns:a16="http://schemas.microsoft.com/office/drawing/2014/main" xmlns="" id="{CADFBC24-AF66-4112-9C0A-3E41095E8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6" name="Group 91">
              <a:extLst>
                <a:ext uri="{FF2B5EF4-FFF2-40B4-BE49-F238E27FC236}">
                  <a16:creationId xmlns:a16="http://schemas.microsoft.com/office/drawing/2014/main" xmlns="" id="{5170302A-989E-435E-9A2E-F522D91F0715}"/>
                </a:ext>
              </a:extLst>
            </p:cNvPr>
            <p:cNvGrpSpPr/>
            <p:nvPr/>
          </p:nvGrpSpPr>
          <p:grpSpPr>
            <a:xfrm>
              <a:off x="8776573" y="3647850"/>
              <a:ext cx="404505" cy="381556"/>
              <a:chOff x="2051051" y="3792538"/>
              <a:chExt cx="447675" cy="42227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70" name="Freeform: Shape 146">
                <a:extLst>
                  <a:ext uri="{FF2B5EF4-FFF2-40B4-BE49-F238E27FC236}">
                    <a16:creationId xmlns:a16="http://schemas.microsoft.com/office/drawing/2014/main" xmlns="" id="{9C060711-A1FE-4991-84AE-5275095CD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Freeform: Shape 147">
                <a:extLst>
                  <a:ext uri="{FF2B5EF4-FFF2-40B4-BE49-F238E27FC236}">
                    <a16:creationId xmlns:a16="http://schemas.microsoft.com/office/drawing/2014/main" xmlns="" id="{4D057AF7-0C6A-4F54-ADE4-79533B0DA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7" name="Group 92">
              <a:extLst>
                <a:ext uri="{FF2B5EF4-FFF2-40B4-BE49-F238E27FC236}">
                  <a16:creationId xmlns:a16="http://schemas.microsoft.com/office/drawing/2014/main" xmlns="" id="{55EFE7C9-FBA1-4F78-92B0-8AAEFEB117DE}"/>
                </a:ext>
              </a:extLst>
            </p:cNvPr>
            <p:cNvGrpSpPr/>
            <p:nvPr/>
          </p:nvGrpSpPr>
          <p:grpSpPr>
            <a:xfrm>
              <a:off x="9806485" y="1332693"/>
              <a:ext cx="611061" cy="502046"/>
              <a:chOff x="3190876" y="1230313"/>
              <a:chExt cx="676275" cy="5556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67" name="Freeform: Shape 143">
                <a:extLst>
                  <a:ext uri="{FF2B5EF4-FFF2-40B4-BE49-F238E27FC236}">
                    <a16:creationId xmlns:a16="http://schemas.microsoft.com/office/drawing/2014/main" xmlns="" id="{37469BD0-E41B-4F93-A830-AF401F969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Freeform: Shape 144">
                <a:extLst>
                  <a:ext uri="{FF2B5EF4-FFF2-40B4-BE49-F238E27FC236}">
                    <a16:creationId xmlns:a16="http://schemas.microsoft.com/office/drawing/2014/main" xmlns="" id="{49B74AF4-6C8D-40E9-A85D-09FC94F54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Freeform: Shape 145">
                <a:extLst>
                  <a:ext uri="{FF2B5EF4-FFF2-40B4-BE49-F238E27FC236}">
                    <a16:creationId xmlns:a16="http://schemas.microsoft.com/office/drawing/2014/main" xmlns="" id="{E88642C4-16E0-415A-A020-9D4D1AE94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8" name="Freeform: Shape 93">
              <a:extLst>
                <a:ext uri="{FF2B5EF4-FFF2-40B4-BE49-F238E27FC236}">
                  <a16:creationId xmlns:a16="http://schemas.microsoft.com/office/drawing/2014/main" xmlns="" id="{4A7FACA0-B796-4EDD-85B9-A6E8899F9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168" y="3503581"/>
              <a:ext cx="344260" cy="596717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94">
              <a:extLst>
                <a:ext uri="{FF2B5EF4-FFF2-40B4-BE49-F238E27FC236}">
                  <a16:creationId xmlns:a16="http://schemas.microsoft.com/office/drawing/2014/main" xmlns="" id="{45795227-1473-4DF7-BA0F-934E59AD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186" y="2723258"/>
              <a:ext cx="494873" cy="537907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95">
              <a:extLst>
                <a:ext uri="{FF2B5EF4-FFF2-40B4-BE49-F238E27FC236}">
                  <a16:creationId xmlns:a16="http://schemas.microsoft.com/office/drawing/2014/main" xmlns="" id="{4914FCB9-05E0-49C5-9068-CB0B692B8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24" y="1327572"/>
              <a:ext cx="466186" cy="456144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96">
              <a:extLst>
                <a:ext uri="{FF2B5EF4-FFF2-40B4-BE49-F238E27FC236}">
                  <a16:creationId xmlns:a16="http://schemas.microsoft.com/office/drawing/2014/main" xmlns="" id="{5E7BA5F7-0019-4C84-BD8A-35D88D4EA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228" y="3272641"/>
              <a:ext cx="441800" cy="463316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2" name="Group 97">
              <a:extLst>
                <a:ext uri="{FF2B5EF4-FFF2-40B4-BE49-F238E27FC236}">
                  <a16:creationId xmlns:a16="http://schemas.microsoft.com/office/drawing/2014/main" xmlns="" id="{6C08ABA1-1448-4020-A52A-947FD981C34D}"/>
                </a:ext>
              </a:extLst>
            </p:cNvPr>
            <p:cNvGrpSpPr/>
            <p:nvPr/>
          </p:nvGrpSpPr>
          <p:grpSpPr>
            <a:xfrm>
              <a:off x="8463871" y="2259296"/>
              <a:ext cx="559422" cy="588102"/>
              <a:chOff x="1704976" y="2255838"/>
              <a:chExt cx="619125" cy="65087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54" name="Rectangle 130">
                <a:extLst>
                  <a:ext uri="{FF2B5EF4-FFF2-40B4-BE49-F238E27FC236}">
                    <a16:creationId xmlns:a16="http://schemas.microsoft.com/office/drawing/2014/main" xmlns="" id="{3A99104C-F058-4936-AE0E-FFB87908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Rectangle 131">
                <a:extLst>
                  <a:ext uri="{FF2B5EF4-FFF2-40B4-BE49-F238E27FC236}">
                    <a16:creationId xmlns:a16="http://schemas.microsoft.com/office/drawing/2014/main" xmlns="" id="{AF66E3CA-761F-4E23-BEB0-FCD49B7EF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Rectangle 132">
                <a:extLst>
                  <a:ext uri="{FF2B5EF4-FFF2-40B4-BE49-F238E27FC236}">
                    <a16:creationId xmlns:a16="http://schemas.microsoft.com/office/drawing/2014/main" xmlns="" id="{7C89F418-8005-4767-8909-C780AE5F2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Rectangle 133">
                <a:extLst>
                  <a:ext uri="{FF2B5EF4-FFF2-40B4-BE49-F238E27FC236}">
                    <a16:creationId xmlns:a16="http://schemas.microsoft.com/office/drawing/2014/main" xmlns="" id="{C574EAA2-0CC5-40D7-8544-761EA904C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Rectangle 134">
                <a:extLst>
                  <a:ext uri="{FF2B5EF4-FFF2-40B4-BE49-F238E27FC236}">
                    <a16:creationId xmlns:a16="http://schemas.microsoft.com/office/drawing/2014/main" xmlns="" id="{0516F845-A537-47CA-B294-37C3022D8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Rectangle 135">
                <a:extLst>
                  <a:ext uri="{FF2B5EF4-FFF2-40B4-BE49-F238E27FC236}">
                    <a16:creationId xmlns:a16="http://schemas.microsoft.com/office/drawing/2014/main" xmlns="" id="{D54ECA11-B509-437A-BA95-E84933633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Rectangle 136">
                <a:extLst>
                  <a:ext uri="{FF2B5EF4-FFF2-40B4-BE49-F238E27FC236}">
                    <a16:creationId xmlns:a16="http://schemas.microsoft.com/office/drawing/2014/main" xmlns="" id="{2998A255-D88B-4798-A34E-F56BD79CA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Rectangle 137">
                <a:extLst>
                  <a:ext uri="{FF2B5EF4-FFF2-40B4-BE49-F238E27FC236}">
                    <a16:creationId xmlns:a16="http://schemas.microsoft.com/office/drawing/2014/main" xmlns="" id="{D4F86AA8-17E0-4EAA-A264-1E3D28A8C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Rectangle 138">
                <a:extLst>
                  <a:ext uri="{FF2B5EF4-FFF2-40B4-BE49-F238E27FC236}">
                    <a16:creationId xmlns:a16="http://schemas.microsoft.com/office/drawing/2014/main" xmlns="" id="{2EFD4E2C-CF5C-4F38-A7B0-3A4AC22EA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Rectangle 139">
                <a:extLst>
                  <a:ext uri="{FF2B5EF4-FFF2-40B4-BE49-F238E27FC236}">
                    <a16:creationId xmlns:a16="http://schemas.microsoft.com/office/drawing/2014/main" xmlns="" id="{5A3E9EB0-75A4-4135-97E8-99562F1F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Rectangle 140">
                <a:extLst>
                  <a:ext uri="{FF2B5EF4-FFF2-40B4-BE49-F238E27FC236}">
                    <a16:creationId xmlns:a16="http://schemas.microsoft.com/office/drawing/2014/main" xmlns="" id="{C8DBF919-212D-46A9-97F0-3786708BD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Rectangle 141">
                <a:extLst>
                  <a:ext uri="{FF2B5EF4-FFF2-40B4-BE49-F238E27FC236}">
                    <a16:creationId xmlns:a16="http://schemas.microsoft.com/office/drawing/2014/main" xmlns="" id="{DC86B285-B253-47E1-A86E-B4F2DB52E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Freeform: Shape 142">
                <a:extLst>
                  <a:ext uri="{FF2B5EF4-FFF2-40B4-BE49-F238E27FC236}">
                    <a16:creationId xmlns:a16="http://schemas.microsoft.com/office/drawing/2014/main" xmlns="" id="{B8D0A97E-A989-4608-8523-0B1B46550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3" name="Freeform: Shape 98">
              <a:extLst>
                <a:ext uri="{FF2B5EF4-FFF2-40B4-BE49-F238E27FC236}">
                  <a16:creationId xmlns:a16="http://schemas.microsoft.com/office/drawing/2014/main" xmlns="" id="{0E6DF786-FAF0-433B-99E7-B49589E3B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904" y="2406253"/>
              <a:ext cx="712905" cy="46618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99">
              <a:extLst>
                <a:ext uri="{FF2B5EF4-FFF2-40B4-BE49-F238E27FC236}">
                  <a16:creationId xmlns:a16="http://schemas.microsoft.com/office/drawing/2014/main" xmlns="" id="{3534F5A2-0015-4A59-B5F7-0F35F5539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61" y="2919774"/>
              <a:ext cx="167827" cy="289752"/>
            </a:xfrm>
            <a:custGeom>
              <a:avLst/>
              <a:gdLst>
                <a:gd name="T0" fmla="*/ 112713 w 117"/>
                <a:gd name="T1" fmla="*/ 269875 h 202"/>
                <a:gd name="T2" fmla="*/ 127000 w 117"/>
                <a:gd name="T3" fmla="*/ 274638 h 202"/>
                <a:gd name="T4" fmla="*/ 134938 w 117"/>
                <a:gd name="T5" fmla="*/ 287338 h 202"/>
                <a:gd name="T6" fmla="*/ 134938 w 117"/>
                <a:gd name="T7" fmla="*/ 298450 h 202"/>
                <a:gd name="T8" fmla="*/ 127000 w 117"/>
                <a:gd name="T9" fmla="*/ 315913 h 202"/>
                <a:gd name="T10" fmla="*/ 119063 w 117"/>
                <a:gd name="T11" fmla="*/ 320675 h 202"/>
                <a:gd name="T12" fmla="*/ 112713 w 117"/>
                <a:gd name="T13" fmla="*/ 269875 h 202"/>
                <a:gd name="T14" fmla="*/ 112713 w 117"/>
                <a:gd name="T15" fmla="*/ 249238 h 202"/>
                <a:gd name="T16" fmla="*/ 112713 w 117"/>
                <a:gd name="T17" fmla="*/ 107950 h 202"/>
                <a:gd name="T18" fmla="*/ 127000 w 117"/>
                <a:gd name="T19" fmla="*/ 122238 h 202"/>
                <a:gd name="T20" fmla="*/ 134938 w 117"/>
                <a:gd name="T21" fmla="*/ 144463 h 202"/>
                <a:gd name="T22" fmla="*/ 146050 w 117"/>
                <a:gd name="T23" fmla="*/ 184150 h 202"/>
                <a:gd name="T24" fmla="*/ 149225 w 117"/>
                <a:gd name="T25" fmla="*/ 190500 h 202"/>
                <a:gd name="T26" fmla="*/ 158750 w 117"/>
                <a:gd name="T27" fmla="*/ 200025 h 202"/>
                <a:gd name="T28" fmla="*/ 174625 w 117"/>
                <a:gd name="T29" fmla="*/ 201613 h 202"/>
                <a:gd name="T30" fmla="*/ 185738 w 117"/>
                <a:gd name="T31" fmla="*/ 230188 h 202"/>
                <a:gd name="T32" fmla="*/ 104775 w 117"/>
                <a:gd name="T33" fmla="*/ 269875 h 202"/>
                <a:gd name="T34" fmla="*/ 112713 w 117"/>
                <a:gd name="T35" fmla="*/ 269875 h 202"/>
                <a:gd name="T36" fmla="*/ 112713 w 117"/>
                <a:gd name="T37" fmla="*/ 320675 h 202"/>
                <a:gd name="T38" fmla="*/ 96838 w 117"/>
                <a:gd name="T39" fmla="*/ 315913 h 202"/>
                <a:gd name="T40" fmla="*/ 88900 w 117"/>
                <a:gd name="T41" fmla="*/ 300038 h 202"/>
                <a:gd name="T42" fmla="*/ 88900 w 117"/>
                <a:gd name="T43" fmla="*/ 292100 h 202"/>
                <a:gd name="T44" fmla="*/ 96838 w 117"/>
                <a:gd name="T45" fmla="*/ 274638 h 202"/>
                <a:gd name="T46" fmla="*/ 104775 w 117"/>
                <a:gd name="T47" fmla="*/ 269875 h 202"/>
                <a:gd name="T48" fmla="*/ 112713 w 117"/>
                <a:gd name="T49" fmla="*/ 107950 h 202"/>
                <a:gd name="T50" fmla="*/ 95250 w 117"/>
                <a:gd name="T51" fmla="*/ 98425 h 202"/>
                <a:gd name="T52" fmla="*/ 74613 w 117"/>
                <a:gd name="T53" fmla="*/ 96838 h 202"/>
                <a:gd name="T54" fmla="*/ 53975 w 117"/>
                <a:gd name="T55" fmla="*/ 12700 h 202"/>
                <a:gd name="T56" fmla="*/ 46038 w 117"/>
                <a:gd name="T57" fmla="*/ 1588 h 202"/>
                <a:gd name="T58" fmla="*/ 30163 w 117"/>
                <a:gd name="T59" fmla="*/ 0 h 202"/>
                <a:gd name="T60" fmla="*/ 23813 w 117"/>
                <a:gd name="T61" fmla="*/ 1588 h 202"/>
                <a:gd name="T62" fmla="*/ 15875 w 117"/>
                <a:gd name="T63" fmla="*/ 14288 h 202"/>
                <a:gd name="T64" fmla="*/ 38100 w 117"/>
                <a:gd name="T65" fmla="*/ 104775 h 202"/>
                <a:gd name="T66" fmla="*/ 30163 w 117"/>
                <a:gd name="T67" fmla="*/ 111125 h 202"/>
                <a:gd name="T68" fmla="*/ 17463 w 117"/>
                <a:gd name="T69" fmla="*/ 123825 h 202"/>
                <a:gd name="T70" fmla="*/ 9525 w 117"/>
                <a:gd name="T71" fmla="*/ 144463 h 202"/>
                <a:gd name="T72" fmla="*/ 6350 w 117"/>
                <a:gd name="T73" fmla="*/ 165100 h 202"/>
                <a:gd name="T74" fmla="*/ 9525 w 117"/>
                <a:gd name="T75" fmla="*/ 176213 h 202"/>
                <a:gd name="T76" fmla="*/ 19050 w 117"/>
                <a:gd name="T77" fmla="*/ 219075 h 202"/>
                <a:gd name="T78" fmla="*/ 19050 w 117"/>
                <a:gd name="T79" fmla="*/ 225425 h 202"/>
                <a:gd name="T80" fmla="*/ 15875 w 117"/>
                <a:gd name="T81" fmla="*/ 236538 h 202"/>
                <a:gd name="T82" fmla="*/ 4763 w 117"/>
                <a:gd name="T83" fmla="*/ 247650 h 202"/>
                <a:gd name="T84" fmla="*/ 9525 w 117"/>
                <a:gd name="T85" fmla="*/ 277813 h 202"/>
                <a:gd name="T86" fmla="*/ 112713 w 117"/>
                <a:gd name="T87" fmla="*/ 107950 h 2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100">
              <a:extLst>
                <a:ext uri="{FF2B5EF4-FFF2-40B4-BE49-F238E27FC236}">
                  <a16:creationId xmlns:a16="http://schemas.microsoft.com/office/drawing/2014/main" xmlns="" id="{4BEACB52-7FE6-47D3-B12A-E61F53B09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140" y="1917116"/>
              <a:ext cx="334219" cy="411678"/>
            </a:xfrm>
            <a:custGeom>
              <a:avLst/>
              <a:gdLst>
                <a:gd name="T0" fmla="*/ 260350 w 233"/>
                <a:gd name="T1" fmla="*/ 0 h 287"/>
                <a:gd name="T2" fmla="*/ 369888 w 233"/>
                <a:gd name="T3" fmla="*/ 393700 h 287"/>
                <a:gd name="T4" fmla="*/ 342900 w 233"/>
                <a:gd name="T5" fmla="*/ 444500 h 287"/>
                <a:gd name="T6" fmla="*/ 260350 w 233"/>
                <a:gd name="T7" fmla="*/ 358775 h 287"/>
                <a:gd name="T8" fmla="*/ 284163 w 233"/>
                <a:gd name="T9" fmla="*/ 346075 h 287"/>
                <a:gd name="T10" fmla="*/ 307975 w 233"/>
                <a:gd name="T11" fmla="*/ 303213 h 287"/>
                <a:gd name="T12" fmla="*/ 307975 w 233"/>
                <a:gd name="T13" fmla="*/ 249238 h 287"/>
                <a:gd name="T14" fmla="*/ 282575 w 233"/>
                <a:gd name="T15" fmla="*/ 234950 h 287"/>
                <a:gd name="T16" fmla="*/ 260350 w 233"/>
                <a:gd name="T17" fmla="*/ 187325 h 287"/>
                <a:gd name="T18" fmla="*/ 265113 w 233"/>
                <a:gd name="T19" fmla="*/ 333375 h 287"/>
                <a:gd name="T20" fmla="*/ 285750 w 233"/>
                <a:gd name="T21" fmla="*/ 277813 h 287"/>
                <a:gd name="T22" fmla="*/ 277813 w 233"/>
                <a:gd name="T23" fmla="*/ 254000 h 287"/>
                <a:gd name="T24" fmla="*/ 260350 w 233"/>
                <a:gd name="T25" fmla="*/ 254000 h 287"/>
                <a:gd name="T26" fmla="*/ 211138 w 233"/>
                <a:gd name="T27" fmla="*/ 22225 h 287"/>
                <a:gd name="T28" fmla="*/ 260350 w 233"/>
                <a:gd name="T29" fmla="*/ 187325 h 287"/>
                <a:gd name="T30" fmla="*/ 215900 w 233"/>
                <a:gd name="T31" fmla="*/ 176213 h 287"/>
                <a:gd name="T32" fmla="*/ 211138 w 233"/>
                <a:gd name="T33" fmla="*/ 455613 h 287"/>
                <a:gd name="T34" fmla="*/ 222250 w 233"/>
                <a:gd name="T35" fmla="*/ 355600 h 287"/>
                <a:gd name="T36" fmla="*/ 260350 w 233"/>
                <a:gd name="T37" fmla="*/ 455613 h 287"/>
                <a:gd name="T38" fmla="*/ 242888 w 233"/>
                <a:gd name="T39" fmla="*/ 319088 h 287"/>
                <a:gd name="T40" fmla="*/ 247650 w 233"/>
                <a:gd name="T41" fmla="*/ 333375 h 287"/>
                <a:gd name="T42" fmla="*/ 260350 w 233"/>
                <a:gd name="T43" fmla="*/ 254000 h 287"/>
                <a:gd name="T44" fmla="*/ 152400 w 233"/>
                <a:gd name="T45" fmla="*/ 0 h 287"/>
                <a:gd name="T46" fmla="*/ 211138 w 233"/>
                <a:gd name="T47" fmla="*/ 174625 h 287"/>
                <a:gd name="T48" fmla="*/ 163513 w 233"/>
                <a:gd name="T49" fmla="*/ 182563 h 287"/>
                <a:gd name="T50" fmla="*/ 152400 w 233"/>
                <a:gd name="T51" fmla="*/ 455613 h 287"/>
                <a:gd name="T52" fmla="*/ 209550 w 233"/>
                <a:gd name="T53" fmla="*/ 314325 h 287"/>
                <a:gd name="T54" fmla="*/ 211138 w 233"/>
                <a:gd name="T55" fmla="*/ 346075 h 287"/>
                <a:gd name="T56" fmla="*/ 160338 w 233"/>
                <a:gd name="T57" fmla="*/ 268288 h 287"/>
                <a:gd name="T58" fmla="*/ 152400 w 233"/>
                <a:gd name="T59" fmla="*/ 254000 h 287"/>
                <a:gd name="T60" fmla="*/ 152400 w 233"/>
                <a:gd name="T61" fmla="*/ 211138 h 287"/>
                <a:gd name="T62" fmla="*/ 130175 w 233"/>
                <a:gd name="T63" fmla="*/ 22225 h 287"/>
                <a:gd name="T64" fmla="*/ 152400 w 233"/>
                <a:gd name="T65" fmla="*/ 192088 h 287"/>
                <a:gd name="T66" fmla="*/ 130175 w 233"/>
                <a:gd name="T67" fmla="*/ 79375 h 287"/>
                <a:gd name="T68" fmla="*/ 130175 w 233"/>
                <a:gd name="T69" fmla="*/ 260350 h 287"/>
                <a:gd name="T70" fmla="*/ 152400 w 233"/>
                <a:gd name="T71" fmla="*/ 358775 h 287"/>
                <a:gd name="T72" fmla="*/ 142875 w 233"/>
                <a:gd name="T73" fmla="*/ 228600 h 287"/>
                <a:gd name="T74" fmla="*/ 63500 w 233"/>
                <a:gd name="T75" fmla="*/ 0 h 287"/>
                <a:gd name="T76" fmla="*/ 42863 w 233"/>
                <a:gd name="T77" fmla="*/ 23813 h 287"/>
                <a:gd name="T78" fmla="*/ 26988 w 233"/>
                <a:gd name="T79" fmla="*/ 49213 h 287"/>
                <a:gd name="T80" fmla="*/ 130175 w 233"/>
                <a:gd name="T81" fmla="*/ 79375 h 287"/>
                <a:gd name="T82" fmla="*/ 96838 w 233"/>
                <a:gd name="T83" fmla="*/ 246063 h 287"/>
                <a:gd name="T84" fmla="*/ 60325 w 233"/>
                <a:gd name="T85" fmla="*/ 254000 h 287"/>
                <a:gd name="T86" fmla="*/ 46038 w 233"/>
                <a:gd name="T87" fmla="*/ 276225 h 287"/>
                <a:gd name="T88" fmla="*/ 63500 w 233"/>
                <a:gd name="T89" fmla="*/ 290513 h 287"/>
                <a:gd name="T90" fmla="*/ 73025 w 233"/>
                <a:gd name="T91" fmla="*/ 284163 h 287"/>
                <a:gd name="T92" fmla="*/ 71438 w 233"/>
                <a:gd name="T93" fmla="*/ 273050 h 287"/>
                <a:gd name="T94" fmla="*/ 90488 w 233"/>
                <a:gd name="T95" fmla="*/ 260350 h 287"/>
                <a:gd name="T96" fmla="*/ 76200 w 233"/>
                <a:gd name="T97" fmla="*/ 309563 h 287"/>
                <a:gd name="T98" fmla="*/ 65088 w 233"/>
                <a:gd name="T99" fmla="*/ 369888 h 287"/>
                <a:gd name="T100" fmla="*/ 84138 w 233"/>
                <a:gd name="T101" fmla="*/ 387350 h 287"/>
                <a:gd name="T102" fmla="*/ 95250 w 233"/>
                <a:gd name="T103" fmla="*/ 374650 h 287"/>
                <a:gd name="T104" fmla="*/ 115888 w 233"/>
                <a:gd name="T105" fmla="*/ 284163 h 287"/>
                <a:gd name="T106" fmla="*/ 63500 w 233"/>
                <a:gd name="T107" fmla="*/ 455613 h 287"/>
                <a:gd name="T108" fmla="*/ 20638 w 233"/>
                <a:gd name="T109" fmla="*/ 436563 h 287"/>
                <a:gd name="T110" fmla="*/ 0 w 233"/>
                <a:gd name="T111" fmla="*/ 61913 h 287"/>
                <a:gd name="T112" fmla="*/ 20638 w 233"/>
                <a:gd name="T113" fmla="*/ 19050 h 287"/>
                <a:gd name="T114" fmla="*/ 63500 w 233"/>
                <a:gd name="T115" fmla="*/ 0 h 28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101">
              <a:extLst>
                <a:ext uri="{FF2B5EF4-FFF2-40B4-BE49-F238E27FC236}">
                  <a16:creationId xmlns:a16="http://schemas.microsoft.com/office/drawing/2014/main" xmlns="" id="{C21899C6-5219-4471-940F-641BCE4AA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785" y="2348876"/>
              <a:ext cx="507783" cy="510652"/>
            </a:xfrm>
            <a:custGeom>
              <a:avLst/>
              <a:gdLst>
                <a:gd name="T0" fmla="*/ 534988 w 354"/>
                <a:gd name="T1" fmla="*/ 474663 h 356"/>
                <a:gd name="T2" fmla="*/ 558800 w 354"/>
                <a:gd name="T3" fmla="*/ 144463 h 356"/>
                <a:gd name="T4" fmla="*/ 538163 w 354"/>
                <a:gd name="T5" fmla="*/ 244475 h 356"/>
                <a:gd name="T6" fmla="*/ 528638 w 354"/>
                <a:gd name="T7" fmla="*/ 238125 h 356"/>
                <a:gd name="T8" fmla="*/ 528638 w 354"/>
                <a:gd name="T9" fmla="*/ 327025 h 356"/>
                <a:gd name="T10" fmla="*/ 458788 w 354"/>
                <a:gd name="T11" fmla="*/ 350838 h 356"/>
                <a:gd name="T12" fmla="*/ 485775 w 354"/>
                <a:gd name="T13" fmla="*/ 387350 h 356"/>
                <a:gd name="T14" fmla="*/ 449263 w 354"/>
                <a:gd name="T15" fmla="*/ 423863 h 356"/>
                <a:gd name="T16" fmla="*/ 485775 w 354"/>
                <a:gd name="T17" fmla="*/ 536575 h 356"/>
                <a:gd name="T18" fmla="*/ 449263 w 354"/>
                <a:gd name="T19" fmla="*/ 93663 h 356"/>
                <a:gd name="T20" fmla="*/ 503238 w 354"/>
                <a:gd name="T21" fmla="*/ 93663 h 356"/>
                <a:gd name="T22" fmla="*/ 430213 w 354"/>
                <a:gd name="T23" fmla="*/ 74613 h 356"/>
                <a:gd name="T24" fmla="*/ 417513 w 354"/>
                <a:gd name="T25" fmla="*/ 19050 h 356"/>
                <a:gd name="T26" fmla="*/ 431800 w 354"/>
                <a:gd name="T27" fmla="*/ 354013 h 356"/>
                <a:gd name="T28" fmla="*/ 449263 w 354"/>
                <a:gd name="T29" fmla="*/ 107950 h 356"/>
                <a:gd name="T30" fmla="*/ 431800 w 354"/>
                <a:gd name="T31" fmla="*/ 419100 h 356"/>
                <a:gd name="T32" fmla="*/ 434975 w 354"/>
                <a:gd name="T33" fmla="*/ 565150 h 356"/>
                <a:gd name="T34" fmla="*/ 417513 w 354"/>
                <a:gd name="T35" fmla="*/ 44450 h 356"/>
                <a:gd name="T36" fmla="*/ 411163 w 354"/>
                <a:gd name="T37" fmla="*/ 79375 h 356"/>
                <a:gd name="T38" fmla="*/ 374650 w 354"/>
                <a:gd name="T39" fmla="*/ 79375 h 356"/>
                <a:gd name="T40" fmla="*/ 365125 w 354"/>
                <a:gd name="T41" fmla="*/ 44450 h 356"/>
                <a:gd name="T42" fmla="*/ 417513 w 354"/>
                <a:gd name="T43" fmla="*/ 107950 h 356"/>
                <a:gd name="T44" fmla="*/ 417513 w 354"/>
                <a:gd name="T45" fmla="*/ 366713 h 356"/>
                <a:gd name="T46" fmla="*/ 361950 w 354"/>
                <a:gd name="T47" fmla="*/ 427038 h 356"/>
                <a:gd name="T48" fmla="*/ 361950 w 354"/>
                <a:gd name="T49" fmla="*/ 342900 h 356"/>
                <a:gd name="T50" fmla="*/ 417513 w 354"/>
                <a:gd name="T51" fmla="*/ 552450 h 356"/>
                <a:gd name="T52" fmla="*/ 361950 w 354"/>
                <a:gd name="T53" fmla="*/ 44450 h 356"/>
                <a:gd name="T54" fmla="*/ 357188 w 354"/>
                <a:gd name="T55" fmla="*/ 77788 h 356"/>
                <a:gd name="T56" fmla="*/ 361950 w 354"/>
                <a:gd name="T57" fmla="*/ 6350 h 356"/>
                <a:gd name="T58" fmla="*/ 284163 w 354"/>
                <a:gd name="T59" fmla="*/ 107950 h 356"/>
                <a:gd name="T60" fmla="*/ 361950 w 354"/>
                <a:gd name="T61" fmla="*/ 342900 h 356"/>
                <a:gd name="T62" fmla="*/ 361950 w 354"/>
                <a:gd name="T63" fmla="*/ 474663 h 356"/>
                <a:gd name="T64" fmla="*/ 211138 w 354"/>
                <a:gd name="T65" fmla="*/ 68263 h 356"/>
                <a:gd name="T66" fmla="*/ 200025 w 354"/>
                <a:gd name="T67" fmla="*/ 6350 h 356"/>
                <a:gd name="T68" fmla="*/ 284163 w 354"/>
                <a:gd name="T69" fmla="*/ 107950 h 356"/>
                <a:gd name="T70" fmla="*/ 284163 w 354"/>
                <a:gd name="T71" fmla="*/ 384175 h 356"/>
                <a:gd name="T72" fmla="*/ 271463 w 354"/>
                <a:gd name="T73" fmla="*/ 257175 h 356"/>
                <a:gd name="T74" fmla="*/ 182563 w 354"/>
                <a:gd name="T75" fmla="*/ 49213 h 356"/>
                <a:gd name="T76" fmla="*/ 195263 w 354"/>
                <a:gd name="T77" fmla="*/ 79375 h 356"/>
                <a:gd name="T78" fmla="*/ 158750 w 354"/>
                <a:gd name="T79" fmla="*/ 68263 h 356"/>
                <a:gd name="T80" fmla="*/ 142875 w 354"/>
                <a:gd name="T81" fmla="*/ 19050 h 356"/>
                <a:gd name="T82" fmla="*/ 200025 w 354"/>
                <a:gd name="T83" fmla="*/ 152400 h 356"/>
                <a:gd name="T84" fmla="*/ 142875 w 354"/>
                <a:gd name="T85" fmla="*/ 406400 h 356"/>
                <a:gd name="T86" fmla="*/ 200025 w 354"/>
                <a:gd name="T87" fmla="*/ 257175 h 356"/>
                <a:gd name="T88" fmla="*/ 142875 w 354"/>
                <a:gd name="T89" fmla="*/ 552450 h 356"/>
                <a:gd name="T90" fmla="*/ 125413 w 354"/>
                <a:gd name="T91" fmla="*/ 61913 h 356"/>
                <a:gd name="T92" fmla="*/ 112713 w 354"/>
                <a:gd name="T93" fmla="*/ 31750 h 356"/>
                <a:gd name="T94" fmla="*/ 142875 w 354"/>
                <a:gd name="T95" fmla="*/ 257175 h 356"/>
                <a:gd name="T96" fmla="*/ 142875 w 354"/>
                <a:gd name="T97" fmla="*/ 107950 h 356"/>
                <a:gd name="T98" fmla="*/ 128588 w 354"/>
                <a:gd name="T99" fmla="*/ 419100 h 356"/>
                <a:gd name="T100" fmla="*/ 133350 w 354"/>
                <a:gd name="T101" fmla="*/ 560388 h 356"/>
                <a:gd name="T102" fmla="*/ 58738 w 354"/>
                <a:gd name="T103" fmla="*/ 93663 h 356"/>
                <a:gd name="T104" fmla="*/ 112713 w 354"/>
                <a:gd name="T105" fmla="*/ 31750 h 356"/>
                <a:gd name="T106" fmla="*/ 85725 w 354"/>
                <a:gd name="T107" fmla="*/ 360363 h 356"/>
                <a:gd name="T108" fmla="*/ 79375 w 354"/>
                <a:gd name="T109" fmla="*/ 407988 h 356"/>
                <a:gd name="T110" fmla="*/ 25400 w 354"/>
                <a:gd name="T111" fmla="*/ 474663 h 356"/>
                <a:gd name="T112" fmla="*/ 112713 w 354"/>
                <a:gd name="T113" fmla="*/ 107950 h 356"/>
                <a:gd name="T114" fmla="*/ 77788 w 354"/>
                <a:gd name="T115" fmla="*/ 547688 h 356"/>
                <a:gd name="T116" fmla="*/ 31750 w 354"/>
                <a:gd name="T117" fmla="*/ 238125 h 356"/>
                <a:gd name="T118" fmla="*/ 25400 w 354"/>
                <a:gd name="T119" fmla="*/ 244475 h 356"/>
                <a:gd name="T120" fmla="*/ 0 w 354"/>
                <a:gd name="T121" fmla="*/ 150813 h 356"/>
                <a:gd name="T122" fmla="*/ 25400 w 354"/>
                <a:gd name="T123" fmla="*/ 152400 h 356"/>
                <a:gd name="T124" fmla="*/ 25400 w 354"/>
                <a:gd name="T125" fmla="*/ 333375 h 3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102">
              <a:extLst>
                <a:ext uri="{FF2B5EF4-FFF2-40B4-BE49-F238E27FC236}">
                  <a16:creationId xmlns:a16="http://schemas.microsoft.com/office/drawing/2014/main" xmlns="" id="{F8812786-EFFB-4B35-894D-A8FD45F2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602" y="3004404"/>
              <a:ext cx="572332" cy="436063"/>
            </a:xfrm>
            <a:custGeom>
              <a:avLst/>
              <a:gdLst>
                <a:gd name="T0" fmla="*/ 628650 w 399"/>
                <a:gd name="T1" fmla="*/ 452438 h 304"/>
                <a:gd name="T2" fmla="*/ 619125 w 399"/>
                <a:gd name="T3" fmla="*/ 15875 h 304"/>
                <a:gd name="T4" fmla="*/ 554038 w 399"/>
                <a:gd name="T5" fmla="*/ 34925 h 304"/>
                <a:gd name="T6" fmla="*/ 596900 w 399"/>
                <a:gd name="T7" fmla="*/ 76200 h 304"/>
                <a:gd name="T8" fmla="*/ 571500 w 399"/>
                <a:gd name="T9" fmla="*/ 446088 h 304"/>
                <a:gd name="T10" fmla="*/ 482600 w 399"/>
                <a:gd name="T11" fmla="*/ 406400 h 304"/>
                <a:gd name="T12" fmla="*/ 547688 w 399"/>
                <a:gd name="T13" fmla="*/ 66675 h 304"/>
                <a:gd name="T14" fmla="*/ 566738 w 399"/>
                <a:gd name="T15" fmla="*/ 398463 h 304"/>
                <a:gd name="T16" fmla="*/ 403225 w 399"/>
                <a:gd name="T17" fmla="*/ 34925 h 304"/>
                <a:gd name="T18" fmla="*/ 403225 w 399"/>
                <a:gd name="T19" fmla="*/ 482600 h 304"/>
                <a:gd name="T20" fmla="*/ 403225 w 399"/>
                <a:gd name="T21" fmla="*/ 419100 h 304"/>
                <a:gd name="T22" fmla="*/ 439738 w 399"/>
                <a:gd name="T23" fmla="*/ 265113 h 304"/>
                <a:gd name="T24" fmla="*/ 434975 w 399"/>
                <a:gd name="T25" fmla="*/ 211138 h 304"/>
                <a:gd name="T26" fmla="*/ 433388 w 399"/>
                <a:gd name="T27" fmla="*/ 173038 h 304"/>
                <a:gd name="T28" fmla="*/ 403225 w 399"/>
                <a:gd name="T29" fmla="*/ 65088 h 304"/>
                <a:gd name="T30" fmla="*/ 412750 w 399"/>
                <a:gd name="T31" fmla="*/ 271463 h 304"/>
                <a:gd name="T32" fmla="*/ 403225 w 399"/>
                <a:gd name="T33" fmla="*/ 217488 h 304"/>
                <a:gd name="T34" fmla="*/ 407988 w 399"/>
                <a:gd name="T35" fmla="*/ 163513 h 304"/>
                <a:gd name="T36" fmla="*/ 317500 w 399"/>
                <a:gd name="T37" fmla="*/ 0 h 304"/>
                <a:gd name="T38" fmla="*/ 317500 w 399"/>
                <a:gd name="T39" fmla="*/ 447675 h 304"/>
                <a:gd name="T40" fmla="*/ 382588 w 399"/>
                <a:gd name="T41" fmla="*/ 147638 h 304"/>
                <a:gd name="T42" fmla="*/ 358775 w 399"/>
                <a:gd name="T43" fmla="*/ 192088 h 304"/>
                <a:gd name="T44" fmla="*/ 365125 w 399"/>
                <a:gd name="T45" fmla="*/ 228600 h 304"/>
                <a:gd name="T46" fmla="*/ 368300 w 399"/>
                <a:gd name="T47" fmla="*/ 282575 h 304"/>
                <a:gd name="T48" fmla="*/ 317500 w 399"/>
                <a:gd name="T49" fmla="*/ 295275 h 304"/>
                <a:gd name="T50" fmla="*/ 403225 w 399"/>
                <a:gd name="T51" fmla="*/ 65088 h 304"/>
                <a:gd name="T52" fmla="*/ 384175 w 399"/>
                <a:gd name="T53" fmla="*/ 163513 h 304"/>
                <a:gd name="T54" fmla="*/ 398463 w 399"/>
                <a:gd name="T55" fmla="*/ 203200 h 304"/>
                <a:gd name="T56" fmla="*/ 398463 w 399"/>
                <a:gd name="T57" fmla="*/ 215900 h 304"/>
                <a:gd name="T58" fmla="*/ 390525 w 399"/>
                <a:gd name="T59" fmla="*/ 269875 h 304"/>
                <a:gd name="T60" fmla="*/ 214313 w 399"/>
                <a:gd name="T61" fmla="*/ 34925 h 304"/>
                <a:gd name="T62" fmla="*/ 214313 w 399"/>
                <a:gd name="T63" fmla="*/ 482600 h 304"/>
                <a:gd name="T64" fmla="*/ 274638 w 399"/>
                <a:gd name="T65" fmla="*/ 282575 h 304"/>
                <a:gd name="T66" fmla="*/ 220663 w 399"/>
                <a:gd name="T67" fmla="*/ 338138 h 304"/>
                <a:gd name="T68" fmla="*/ 257175 w 399"/>
                <a:gd name="T69" fmla="*/ 290513 h 304"/>
                <a:gd name="T70" fmla="*/ 234950 w 399"/>
                <a:gd name="T71" fmla="*/ 242888 h 304"/>
                <a:gd name="T72" fmla="*/ 215900 w 399"/>
                <a:gd name="T73" fmla="*/ 200025 h 304"/>
                <a:gd name="T74" fmla="*/ 227013 w 399"/>
                <a:gd name="T75" fmla="*/ 215900 h 304"/>
                <a:gd name="T76" fmla="*/ 238125 w 399"/>
                <a:gd name="T77" fmla="*/ 193675 h 304"/>
                <a:gd name="T78" fmla="*/ 317500 w 399"/>
                <a:gd name="T79" fmla="*/ 65088 h 304"/>
                <a:gd name="T80" fmla="*/ 233363 w 399"/>
                <a:gd name="T81" fmla="*/ 306388 h 304"/>
                <a:gd name="T82" fmla="*/ 220663 w 399"/>
                <a:gd name="T83" fmla="*/ 260350 h 304"/>
                <a:gd name="T84" fmla="*/ 39688 w 399"/>
                <a:gd name="T85" fmla="*/ 3175 h 304"/>
                <a:gd name="T86" fmla="*/ 0 w 399"/>
                <a:gd name="T87" fmla="*/ 433388 h 304"/>
                <a:gd name="T88" fmla="*/ 39688 w 399"/>
                <a:gd name="T89" fmla="*/ 482600 h 304"/>
                <a:gd name="T90" fmla="*/ 63500 w 399"/>
                <a:gd name="T91" fmla="*/ 446088 h 304"/>
                <a:gd name="T92" fmla="*/ 38100 w 399"/>
                <a:gd name="T93" fmla="*/ 76200 h 304"/>
                <a:gd name="T94" fmla="*/ 79375 w 399"/>
                <a:gd name="T95" fmla="*/ 34925 h 304"/>
                <a:gd name="T96" fmla="*/ 196850 w 399"/>
                <a:gd name="T97" fmla="*/ 198438 h 304"/>
                <a:gd name="T98" fmla="*/ 168275 w 399"/>
                <a:gd name="T99" fmla="*/ 277813 h 304"/>
                <a:gd name="T100" fmla="*/ 185738 w 399"/>
                <a:gd name="T101" fmla="*/ 331788 h 304"/>
                <a:gd name="T102" fmla="*/ 85725 w 399"/>
                <a:gd name="T103" fmla="*/ 415925 h 304"/>
                <a:gd name="T104" fmla="*/ 68263 w 399"/>
                <a:gd name="T105" fmla="*/ 84138 h 304"/>
                <a:gd name="T106" fmla="*/ 214313 w 399"/>
                <a:gd name="T107" fmla="*/ 247650 h 304"/>
                <a:gd name="T108" fmla="*/ 207963 w 399"/>
                <a:gd name="T109" fmla="*/ 279400 h 304"/>
                <a:gd name="T110" fmla="*/ 203200 w 399"/>
                <a:gd name="T111" fmla="*/ 315913 h 304"/>
                <a:gd name="T112" fmla="*/ 201613 w 399"/>
                <a:gd name="T113" fmla="*/ 217488 h 3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8" name="Group 103">
              <a:extLst>
                <a:ext uri="{FF2B5EF4-FFF2-40B4-BE49-F238E27FC236}">
                  <a16:creationId xmlns:a16="http://schemas.microsoft.com/office/drawing/2014/main" xmlns="" id="{A463AF03-94D2-4586-A2C0-CB79B71AAD91}"/>
                </a:ext>
              </a:extLst>
            </p:cNvPr>
            <p:cNvGrpSpPr/>
            <p:nvPr/>
          </p:nvGrpSpPr>
          <p:grpSpPr>
            <a:xfrm>
              <a:off x="9717551" y="2332481"/>
              <a:ext cx="189343" cy="180736"/>
              <a:chOff x="3092451" y="2336800"/>
              <a:chExt cx="209550" cy="2000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52" name="Freeform: Shape 128">
                <a:extLst>
                  <a:ext uri="{FF2B5EF4-FFF2-40B4-BE49-F238E27FC236}">
                    <a16:creationId xmlns:a16="http://schemas.microsoft.com/office/drawing/2014/main" xmlns="" id="{9AE365AE-5E97-415B-8C17-CED739C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Freeform: Shape 129">
                <a:extLst>
                  <a:ext uri="{FF2B5EF4-FFF2-40B4-BE49-F238E27FC236}">
                    <a16:creationId xmlns:a16="http://schemas.microsoft.com/office/drawing/2014/main" xmlns="" id="{3607C861-3787-4FCF-95AF-8915391A9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8" name="Freeform: Shape 104">
              <a:extLst>
                <a:ext uri="{FF2B5EF4-FFF2-40B4-BE49-F238E27FC236}">
                  <a16:creationId xmlns:a16="http://schemas.microsoft.com/office/drawing/2014/main" xmlns="" id="{4A0AD224-09BE-4D05-A423-392380C00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370" y="3527967"/>
              <a:ext cx="196515" cy="273973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Freeform: Shape 105">
              <a:extLst>
                <a:ext uri="{FF2B5EF4-FFF2-40B4-BE49-F238E27FC236}">
                  <a16:creationId xmlns:a16="http://schemas.microsoft.com/office/drawing/2014/main" xmlns="" id="{C7CCD6B5-F031-42AD-9867-FE39B6639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733" y="2096419"/>
              <a:ext cx="252457" cy="273973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Freeform: Shape 106">
              <a:extLst>
                <a:ext uri="{FF2B5EF4-FFF2-40B4-BE49-F238E27FC236}">
                  <a16:creationId xmlns:a16="http://schemas.microsoft.com/office/drawing/2014/main" xmlns="" id="{87BE62A7-67D0-474B-AA4F-B04DDB0A7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488" y="1723471"/>
              <a:ext cx="378686" cy="547947"/>
            </a:xfrm>
            <a:custGeom>
              <a:avLst/>
              <a:gdLst>
                <a:gd name="T0" fmla="*/ 209550 w 264"/>
                <a:gd name="T1" fmla="*/ 11113 h 382"/>
                <a:gd name="T2" fmla="*/ 222250 w 264"/>
                <a:gd name="T3" fmla="*/ 200025 h 382"/>
                <a:gd name="T4" fmla="*/ 247650 w 264"/>
                <a:gd name="T5" fmla="*/ 203200 h 382"/>
                <a:gd name="T6" fmla="*/ 295275 w 264"/>
                <a:gd name="T7" fmla="*/ 225425 h 382"/>
                <a:gd name="T8" fmla="*/ 327025 w 264"/>
                <a:gd name="T9" fmla="*/ 263525 h 382"/>
                <a:gd name="T10" fmla="*/ 346075 w 264"/>
                <a:gd name="T11" fmla="*/ 311150 h 382"/>
                <a:gd name="T12" fmla="*/ 349250 w 264"/>
                <a:gd name="T13" fmla="*/ 336550 h 382"/>
                <a:gd name="T14" fmla="*/ 349250 w 264"/>
                <a:gd name="T15" fmla="*/ 352425 h 382"/>
                <a:gd name="T16" fmla="*/ 341313 w 264"/>
                <a:gd name="T17" fmla="*/ 379413 h 382"/>
                <a:gd name="T18" fmla="*/ 333375 w 264"/>
                <a:gd name="T19" fmla="*/ 403225 h 382"/>
                <a:gd name="T20" fmla="*/ 307975 w 264"/>
                <a:gd name="T21" fmla="*/ 436563 h 382"/>
                <a:gd name="T22" fmla="*/ 276225 w 264"/>
                <a:gd name="T23" fmla="*/ 460375 h 382"/>
                <a:gd name="T24" fmla="*/ 252413 w 264"/>
                <a:gd name="T25" fmla="*/ 469900 h 382"/>
                <a:gd name="T26" fmla="*/ 223838 w 264"/>
                <a:gd name="T27" fmla="*/ 476250 h 382"/>
                <a:gd name="T28" fmla="*/ 209550 w 264"/>
                <a:gd name="T29" fmla="*/ 476250 h 382"/>
                <a:gd name="T30" fmla="*/ 209550 w 264"/>
                <a:gd name="T31" fmla="*/ 519113 h 382"/>
                <a:gd name="T32" fmla="*/ 228600 w 264"/>
                <a:gd name="T33" fmla="*/ 528638 h 382"/>
                <a:gd name="T34" fmla="*/ 236538 w 264"/>
                <a:gd name="T35" fmla="*/ 547688 h 382"/>
                <a:gd name="T36" fmla="*/ 234950 w 264"/>
                <a:gd name="T37" fmla="*/ 560388 h 382"/>
                <a:gd name="T38" fmla="*/ 219075 w 264"/>
                <a:gd name="T39" fmla="*/ 576263 h 382"/>
                <a:gd name="T40" fmla="*/ 209550 w 264"/>
                <a:gd name="T41" fmla="*/ 606425 h 382"/>
                <a:gd name="T42" fmla="*/ 361950 w 264"/>
                <a:gd name="T43" fmla="*/ 573088 h 382"/>
                <a:gd name="T44" fmla="*/ 361950 w 264"/>
                <a:gd name="T45" fmla="*/ 566738 h 382"/>
                <a:gd name="T46" fmla="*/ 350838 w 264"/>
                <a:gd name="T47" fmla="*/ 554038 h 382"/>
                <a:gd name="T48" fmla="*/ 319088 w 264"/>
                <a:gd name="T49" fmla="*/ 539750 h 382"/>
                <a:gd name="T50" fmla="*/ 288925 w 264"/>
                <a:gd name="T51" fmla="*/ 533400 h 382"/>
                <a:gd name="T52" fmla="*/ 339725 w 264"/>
                <a:gd name="T53" fmla="*/ 500063 h 382"/>
                <a:gd name="T54" fmla="*/ 382588 w 264"/>
                <a:gd name="T55" fmla="*/ 455613 h 382"/>
                <a:gd name="T56" fmla="*/ 407988 w 264"/>
                <a:gd name="T57" fmla="*/ 401638 h 382"/>
                <a:gd name="T58" fmla="*/ 419100 w 264"/>
                <a:gd name="T59" fmla="*/ 336550 h 382"/>
                <a:gd name="T60" fmla="*/ 417513 w 264"/>
                <a:gd name="T61" fmla="*/ 317500 h 382"/>
                <a:gd name="T62" fmla="*/ 411163 w 264"/>
                <a:gd name="T63" fmla="*/ 280988 h 382"/>
                <a:gd name="T64" fmla="*/ 398463 w 264"/>
                <a:gd name="T65" fmla="*/ 247650 h 382"/>
                <a:gd name="T66" fmla="*/ 381000 w 264"/>
                <a:gd name="T67" fmla="*/ 217488 h 382"/>
                <a:gd name="T68" fmla="*/ 357188 w 264"/>
                <a:gd name="T69" fmla="*/ 188913 h 382"/>
                <a:gd name="T70" fmla="*/ 328613 w 264"/>
                <a:gd name="T71" fmla="*/ 165100 h 382"/>
                <a:gd name="T72" fmla="*/ 296863 w 264"/>
                <a:gd name="T73" fmla="*/ 147638 h 382"/>
                <a:gd name="T74" fmla="*/ 261938 w 264"/>
                <a:gd name="T75" fmla="*/ 134938 h 382"/>
                <a:gd name="T76" fmla="*/ 276225 w 264"/>
                <a:gd name="T77" fmla="*/ 31750 h 382"/>
                <a:gd name="T78" fmla="*/ 176213 w 264"/>
                <a:gd name="T79" fmla="*/ 0 h 382"/>
                <a:gd name="T80" fmla="*/ 187325 w 264"/>
                <a:gd name="T81" fmla="*/ 309563 h 382"/>
                <a:gd name="T82" fmla="*/ 209550 w 264"/>
                <a:gd name="T83" fmla="*/ 11113 h 382"/>
                <a:gd name="T84" fmla="*/ 209550 w 264"/>
                <a:gd name="T85" fmla="*/ 476250 h 382"/>
                <a:gd name="T86" fmla="*/ 187325 w 264"/>
                <a:gd name="T87" fmla="*/ 474663 h 382"/>
                <a:gd name="T88" fmla="*/ 146050 w 264"/>
                <a:gd name="T89" fmla="*/ 461963 h 382"/>
                <a:gd name="T90" fmla="*/ 188913 w 264"/>
                <a:gd name="T91" fmla="*/ 450850 h 382"/>
                <a:gd name="T92" fmla="*/ 92075 w 264"/>
                <a:gd name="T93" fmla="*/ 412750 h 382"/>
                <a:gd name="T94" fmla="*/ 0 w 264"/>
                <a:gd name="T95" fmla="*/ 412750 h 382"/>
                <a:gd name="T96" fmla="*/ 34925 w 264"/>
                <a:gd name="T97" fmla="*/ 450850 h 382"/>
                <a:gd name="T98" fmla="*/ 53975 w 264"/>
                <a:gd name="T99" fmla="*/ 476250 h 382"/>
                <a:gd name="T100" fmla="*/ 103188 w 264"/>
                <a:gd name="T101" fmla="*/ 517525 h 382"/>
                <a:gd name="T102" fmla="*/ 131763 w 264"/>
                <a:gd name="T103" fmla="*/ 533400 h 382"/>
                <a:gd name="T104" fmla="*/ 77788 w 264"/>
                <a:gd name="T105" fmla="*/ 547688 h 382"/>
                <a:gd name="T106" fmla="*/ 61913 w 264"/>
                <a:gd name="T107" fmla="*/ 560388 h 382"/>
                <a:gd name="T108" fmla="*/ 55563 w 264"/>
                <a:gd name="T109" fmla="*/ 573088 h 382"/>
                <a:gd name="T110" fmla="*/ 209550 w 264"/>
                <a:gd name="T111" fmla="*/ 606425 h 382"/>
                <a:gd name="T112" fmla="*/ 209550 w 264"/>
                <a:gd name="T113" fmla="*/ 577850 h 382"/>
                <a:gd name="T114" fmla="*/ 188913 w 264"/>
                <a:gd name="T115" fmla="*/ 569913 h 382"/>
                <a:gd name="T116" fmla="*/ 180975 w 264"/>
                <a:gd name="T117" fmla="*/ 547688 h 382"/>
                <a:gd name="T118" fmla="*/ 182563 w 264"/>
                <a:gd name="T119" fmla="*/ 536575 h 382"/>
                <a:gd name="T120" fmla="*/ 198438 w 264"/>
                <a:gd name="T121" fmla="*/ 522288 h 382"/>
                <a:gd name="T122" fmla="*/ 209550 w 264"/>
                <a:gd name="T123" fmla="*/ 476250 h 3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1" name="Group 107">
              <a:extLst>
                <a:ext uri="{FF2B5EF4-FFF2-40B4-BE49-F238E27FC236}">
                  <a16:creationId xmlns:a16="http://schemas.microsoft.com/office/drawing/2014/main" xmlns="" id="{3CF7AB58-99F5-4901-959E-21D8C2A31913}"/>
                </a:ext>
              </a:extLst>
            </p:cNvPr>
            <p:cNvGrpSpPr/>
            <p:nvPr/>
          </p:nvGrpSpPr>
          <p:grpSpPr>
            <a:xfrm>
              <a:off x="9763461" y="1646830"/>
              <a:ext cx="328483" cy="199384"/>
              <a:chOff x="3143251" y="1577975"/>
              <a:chExt cx="363538" cy="220663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49" name="Freeform: Shape 125">
                <a:extLst>
                  <a:ext uri="{FF2B5EF4-FFF2-40B4-BE49-F238E27FC236}">
                    <a16:creationId xmlns:a16="http://schemas.microsoft.com/office/drawing/2014/main" xmlns="" id="{BE48A896-9E8C-4308-A1D5-202FFD799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Freeform: Shape 126">
                <a:extLst>
                  <a:ext uri="{FF2B5EF4-FFF2-40B4-BE49-F238E27FC236}">
                    <a16:creationId xmlns:a16="http://schemas.microsoft.com/office/drawing/2014/main" xmlns="" id="{23E59A7D-92EF-48A0-9AFC-8DBD8A789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Freeform: Shape 127">
                <a:extLst>
                  <a:ext uri="{FF2B5EF4-FFF2-40B4-BE49-F238E27FC236}">
                    <a16:creationId xmlns:a16="http://schemas.microsoft.com/office/drawing/2014/main" xmlns="" id="{83BFA97E-DC7A-41CA-B76E-5B53F8F4D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2" name="Freeform: Shape 108">
              <a:extLst>
                <a:ext uri="{FF2B5EF4-FFF2-40B4-BE49-F238E27FC236}">
                  <a16:creationId xmlns:a16="http://schemas.microsoft.com/office/drawing/2014/main" xmlns="" id="{8C77FE0E-16E9-4E98-8354-794508B35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928" y="2806455"/>
              <a:ext cx="394464" cy="140573"/>
            </a:xfrm>
            <a:custGeom>
              <a:avLst/>
              <a:gdLst>
                <a:gd name="T0" fmla="*/ 379413 w 275"/>
                <a:gd name="T1" fmla="*/ 63500 h 98"/>
                <a:gd name="T2" fmla="*/ 409575 w 275"/>
                <a:gd name="T3" fmla="*/ 103188 h 98"/>
                <a:gd name="T4" fmla="*/ 379413 w 275"/>
                <a:gd name="T5" fmla="*/ 139700 h 98"/>
                <a:gd name="T6" fmla="*/ 436563 w 275"/>
                <a:gd name="T7" fmla="*/ 123825 h 98"/>
                <a:gd name="T8" fmla="*/ 379413 w 275"/>
                <a:gd name="T9" fmla="*/ 63500 h 98"/>
                <a:gd name="T10" fmla="*/ 187325 w 275"/>
                <a:gd name="T11" fmla="*/ 23813 h 98"/>
                <a:gd name="T12" fmla="*/ 176213 w 275"/>
                <a:gd name="T13" fmla="*/ 17463 h 98"/>
                <a:gd name="T14" fmla="*/ 133350 w 275"/>
                <a:gd name="T15" fmla="*/ 12700 h 98"/>
                <a:gd name="T16" fmla="*/ 169863 w 275"/>
                <a:gd name="T17" fmla="*/ 22225 h 98"/>
                <a:gd name="T18" fmla="*/ 179388 w 275"/>
                <a:gd name="T19" fmla="*/ 26988 h 98"/>
                <a:gd name="T20" fmla="*/ 179388 w 275"/>
                <a:gd name="T21" fmla="*/ 34925 h 98"/>
                <a:gd name="T22" fmla="*/ 174625 w 275"/>
                <a:gd name="T23" fmla="*/ 57150 h 98"/>
                <a:gd name="T24" fmla="*/ 173038 w 275"/>
                <a:gd name="T25" fmla="*/ 52388 h 98"/>
                <a:gd name="T26" fmla="*/ 133350 w 275"/>
                <a:gd name="T27" fmla="*/ 41275 h 98"/>
                <a:gd name="T28" fmla="*/ 157163 w 275"/>
                <a:gd name="T29" fmla="*/ 120650 h 98"/>
                <a:gd name="T30" fmla="*/ 163513 w 275"/>
                <a:gd name="T31" fmla="*/ 120650 h 98"/>
                <a:gd name="T32" fmla="*/ 361950 w 275"/>
                <a:gd name="T33" fmla="*/ 155575 h 98"/>
                <a:gd name="T34" fmla="*/ 379413 w 275"/>
                <a:gd name="T35" fmla="*/ 139700 h 98"/>
                <a:gd name="T36" fmla="*/ 361950 w 275"/>
                <a:gd name="T37" fmla="*/ 149225 h 98"/>
                <a:gd name="T38" fmla="*/ 357188 w 275"/>
                <a:gd name="T39" fmla="*/ 146050 h 98"/>
                <a:gd name="T40" fmla="*/ 349250 w 275"/>
                <a:gd name="T41" fmla="*/ 142875 h 98"/>
                <a:gd name="T42" fmla="*/ 346075 w 275"/>
                <a:gd name="T43" fmla="*/ 131763 h 98"/>
                <a:gd name="T44" fmla="*/ 349250 w 275"/>
                <a:gd name="T45" fmla="*/ 127000 h 98"/>
                <a:gd name="T46" fmla="*/ 355600 w 275"/>
                <a:gd name="T47" fmla="*/ 120650 h 98"/>
                <a:gd name="T48" fmla="*/ 358775 w 275"/>
                <a:gd name="T49" fmla="*/ 120650 h 98"/>
                <a:gd name="T50" fmla="*/ 352425 w 275"/>
                <a:gd name="T51" fmla="*/ 114300 h 98"/>
                <a:gd name="T52" fmla="*/ 350838 w 275"/>
                <a:gd name="T53" fmla="*/ 106363 h 98"/>
                <a:gd name="T54" fmla="*/ 352425 w 275"/>
                <a:gd name="T55" fmla="*/ 101600 h 98"/>
                <a:gd name="T56" fmla="*/ 358775 w 275"/>
                <a:gd name="T57" fmla="*/ 95250 h 98"/>
                <a:gd name="T58" fmla="*/ 365125 w 275"/>
                <a:gd name="T59" fmla="*/ 95250 h 98"/>
                <a:gd name="T60" fmla="*/ 357188 w 275"/>
                <a:gd name="T61" fmla="*/ 88900 h 98"/>
                <a:gd name="T62" fmla="*/ 357188 w 275"/>
                <a:gd name="T63" fmla="*/ 77788 h 98"/>
                <a:gd name="T64" fmla="*/ 358775 w 275"/>
                <a:gd name="T65" fmla="*/ 73025 h 98"/>
                <a:gd name="T66" fmla="*/ 368300 w 275"/>
                <a:gd name="T67" fmla="*/ 66675 h 98"/>
                <a:gd name="T68" fmla="*/ 376238 w 275"/>
                <a:gd name="T69" fmla="*/ 69850 h 98"/>
                <a:gd name="T70" fmla="*/ 379413 w 275"/>
                <a:gd name="T71" fmla="*/ 63500 h 98"/>
                <a:gd name="T72" fmla="*/ 100013 w 275"/>
                <a:gd name="T73" fmla="*/ 0 h 98"/>
                <a:gd name="T74" fmla="*/ 95250 w 275"/>
                <a:gd name="T75" fmla="*/ 0 h 98"/>
                <a:gd name="T76" fmla="*/ 85725 w 275"/>
                <a:gd name="T77" fmla="*/ 4763 h 98"/>
                <a:gd name="T78" fmla="*/ 52388 w 275"/>
                <a:gd name="T79" fmla="*/ 3175 h 98"/>
                <a:gd name="T80" fmla="*/ 42863 w 275"/>
                <a:gd name="T81" fmla="*/ 0 h 98"/>
                <a:gd name="T82" fmla="*/ 28575 w 275"/>
                <a:gd name="T83" fmla="*/ 4763 h 98"/>
                <a:gd name="T84" fmla="*/ 12700 w 275"/>
                <a:gd name="T85" fmla="*/ 12700 h 98"/>
                <a:gd name="T86" fmla="*/ 4763 w 275"/>
                <a:gd name="T87" fmla="*/ 28575 h 98"/>
                <a:gd name="T88" fmla="*/ 3175 w 275"/>
                <a:gd name="T89" fmla="*/ 34925 h 98"/>
                <a:gd name="T90" fmla="*/ 3175 w 275"/>
                <a:gd name="T91" fmla="*/ 52388 h 98"/>
                <a:gd name="T92" fmla="*/ 9525 w 275"/>
                <a:gd name="T93" fmla="*/ 69850 h 98"/>
                <a:gd name="T94" fmla="*/ 19050 w 275"/>
                <a:gd name="T95" fmla="*/ 79375 h 98"/>
                <a:gd name="T96" fmla="*/ 36513 w 275"/>
                <a:gd name="T97" fmla="*/ 85725 h 98"/>
                <a:gd name="T98" fmla="*/ 79375 w 275"/>
                <a:gd name="T99" fmla="*/ 36513 h 98"/>
                <a:gd name="T100" fmla="*/ 66675 w 275"/>
                <a:gd name="T101" fmla="*/ 93663 h 98"/>
                <a:gd name="T102" fmla="*/ 71438 w 275"/>
                <a:gd name="T103" fmla="*/ 101600 h 98"/>
                <a:gd name="T104" fmla="*/ 77788 w 275"/>
                <a:gd name="T105" fmla="*/ 106363 h 98"/>
                <a:gd name="T106" fmla="*/ 133350 w 275"/>
                <a:gd name="T107" fmla="*/ 41275 h 98"/>
                <a:gd name="T108" fmla="*/ 96838 w 275"/>
                <a:gd name="T109" fmla="*/ 34925 h 98"/>
                <a:gd name="T110" fmla="*/ 85725 w 275"/>
                <a:gd name="T111" fmla="*/ 39688 h 98"/>
                <a:gd name="T112" fmla="*/ 90488 w 275"/>
                <a:gd name="T113" fmla="*/ 17463 h 98"/>
                <a:gd name="T114" fmla="*/ 95250 w 275"/>
                <a:gd name="T115" fmla="*/ 11113 h 98"/>
                <a:gd name="T116" fmla="*/ 103188 w 275"/>
                <a:gd name="T117" fmla="*/ 9525 h 98"/>
                <a:gd name="T118" fmla="*/ 133350 w 275"/>
                <a:gd name="T119" fmla="*/ 6350 h 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3" name="Group 109">
              <a:extLst>
                <a:ext uri="{FF2B5EF4-FFF2-40B4-BE49-F238E27FC236}">
                  <a16:creationId xmlns:a16="http://schemas.microsoft.com/office/drawing/2014/main" xmlns="" id="{880714A1-FA07-401B-939A-15936F2FB975}"/>
                </a:ext>
              </a:extLst>
            </p:cNvPr>
            <p:cNvGrpSpPr/>
            <p:nvPr/>
          </p:nvGrpSpPr>
          <p:grpSpPr>
            <a:xfrm>
              <a:off x="8293175" y="3160140"/>
              <a:ext cx="223770" cy="282580"/>
              <a:chOff x="1516063" y="3252788"/>
              <a:chExt cx="247651" cy="31273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46" name="Freeform: Shape 122">
                <a:extLst>
                  <a:ext uri="{FF2B5EF4-FFF2-40B4-BE49-F238E27FC236}">
                    <a16:creationId xmlns:a16="http://schemas.microsoft.com/office/drawing/2014/main" xmlns="" id="{B92A756B-107B-4CA0-AF41-9E7E8562A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123">
                <a:extLst>
                  <a:ext uri="{FF2B5EF4-FFF2-40B4-BE49-F238E27FC236}">
                    <a16:creationId xmlns:a16="http://schemas.microsoft.com/office/drawing/2014/main" xmlns="" id="{F2452BC3-E643-4320-92DD-F11F81642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Freeform: Shape 124">
                <a:extLst>
                  <a:ext uri="{FF2B5EF4-FFF2-40B4-BE49-F238E27FC236}">
                    <a16:creationId xmlns:a16="http://schemas.microsoft.com/office/drawing/2014/main" xmlns="" id="{A37E2F39-A663-4DEE-9352-2F12A4D7B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4" name="Freeform: Shape 110">
              <a:extLst>
                <a:ext uri="{FF2B5EF4-FFF2-40B4-BE49-F238E27FC236}">
                  <a16:creationId xmlns:a16="http://schemas.microsoft.com/office/drawing/2014/main" xmlns="" id="{E3A77BBF-D326-4B3A-9EFB-467939DC4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567" y="2069164"/>
              <a:ext cx="180736" cy="139139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5" name="Group 111">
              <a:extLst>
                <a:ext uri="{FF2B5EF4-FFF2-40B4-BE49-F238E27FC236}">
                  <a16:creationId xmlns:a16="http://schemas.microsoft.com/office/drawing/2014/main" xmlns="" id="{F5A89B4B-52D1-4C37-AE3D-9E2E80031C0C}"/>
                </a:ext>
              </a:extLst>
            </p:cNvPr>
            <p:cNvGrpSpPr/>
            <p:nvPr/>
          </p:nvGrpSpPr>
          <p:grpSpPr>
            <a:xfrm>
              <a:off x="10235375" y="3022445"/>
              <a:ext cx="239548" cy="302663"/>
              <a:chOff x="3665538" y="3100388"/>
              <a:chExt cx="265113" cy="334963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43" name="Freeform: Shape 119">
                <a:extLst>
                  <a:ext uri="{FF2B5EF4-FFF2-40B4-BE49-F238E27FC236}">
                    <a16:creationId xmlns:a16="http://schemas.microsoft.com/office/drawing/2014/main" xmlns="" id="{1161934A-B652-4824-9761-C0F7F9A3B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Freeform: Shape 120">
                <a:extLst>
                  <a:ext uri="{FF2B5EF4-FFF2-40B4-BE49-F238E27FC236}">
                    <a16:creationId xmlns:a16="http://schemas.microsoft.com/office/drawing/2014/main" xmlns="" id="{989C6608-A2F4-4175-B845-95815135F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Freeform: Shape 121">
                <a:extLst>
                  <a:ext uri="{FF2B5EF4-FFF2-40B4-BE49-F238E27FC236}">
                    <a16:creationId xmlns:a16="http://schemas.microsoft.com/office/drawing/2014/main" xmlns="" id="{865D8DD4-F071-4B4A-91BE-9081434E6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6" name="Freeform: Shape 112">
              <a:extLst>
                <a:ext uri="{FF2B5EF4-FFF2-40B4-BE49-F238E27FC236}">
                  <a16:creationId xmlns:a16="http://schemas.microsoft.com/office/drawing/2014/main" xmlns="" id="{48C982A6-B680-4AE4-A7F2-ADD1E0D3F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023" y="4483288"/>
              <a:ext cx="196516" cy="210859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7" name="Group 113">
              <a:extLst>
                <a:ext uri="{FF2B5EF4-FFF2-40B4-BE49-F238E27FC236}">
                  <a16:creationId xmlns:a16="http://schemas.microsoft.com/office/drawing/2014/main" xmlns="" id="{4319EB1E-E03F-451C-AF54-7B80AE612F15}"/>
                </a:ext>
              </a:extLst>
            </p:cNvPr>
            <p:cNvGrpSpPr/>
            <p:nvPr/>
          </p:nvGrpSpPr>
          <p:grpSpPr>
            <a:xfrm>
              <a:off x="9344585" y="2863215"/>
              <a:ext cx="144875" cy="230942"/>
              <a:chOff x="2679701" y="2924175"/>
              <a:chExt cx="160337" cy="255588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39" name="Freeform: Shape 115">
                <a:extLst>
                  <a:ext uri="{FF2B5EF4-FFF2-40B4-BE49-F238E27FC236}">
                    <a16:creationId xmlns:a16="http://schemas.microsoft.com/office/drawing/2014/main" xmlns="" id="{059DA061-F897-44D1-8803-6D33C2C9B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Freeform: Shape 116">
                <a:extLst>
                  <a:ext uri="{FF2B5EF4-FFF2-40B4-BE49-F238E27FC236}">
                    <a16:creationId xmlns:a16="http://schemas.microsoft.com/office/drawing/2014/main" xmlns="" id="{C90EA42B-EE26-4BFC-8DB7-233952842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Freeform: Shape 117">
                <a:extLst>
                  <a:ext uri="{FF2B5EF4-FFF2-40B4-BE49-F238E27FC236}">
                    <a16:creationId xmlns:a16="http://schemas.microsoft.com/office/drawing/2014/main" xmlns="" id="{F0CE56AE-2695-4EEB-A67F-72B8910A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Freeform: Shape 118">
                <a:extLst>
                  <a:ext uri="{FF2B5EF4-FFF2-40B4-BE49-F238E27FC236}">
                    <a16:creationId xmlns:a16="http://schemas.microsoft.com/office/drawing/2014/main" xmlns="" id="{4C82313C-54D4-49E9-93E0-C0F988533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8" name="Freeform: Shape 114">
              <a:extLst>
                <a:ext uri="{FF2B5EF4-FFF2-40B4-BE49-F238E27FC236}">
                  <a16:creationId xmlns:a16="http://schemas.microsoft.com/office/drawing/2014/main" xmlns="" id="{326788E4-E35A-43DB-8764-3E8FECDE4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824" y="1680438"/>
              <a:ext cx="196516" cy="213728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7" name="千图PPT彼岸天：ID 8661124库_组合 30">
            <a:extLst>
              <a:ext uri="{FF2B5EF4-FFF2-40B4-BE49-F238E27FC236}">
                <a16:creationId xmlns:a16="http://schemas.microsoft.com/office/drawing/2014/main" xmlns="" id="{9C80D375-2869-4BF2-9831-3BF7A231B7B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459504" y="2088346"/>
            <a:ext cx="8098060" cy="2257826"/>
            <a:chOff x="7315200" y="1332324"/>
            <a:chExt cx="3657600" cy="1064766"/>
          </a:xfrm>
        </p:grpSpPr>
        <p:sp>
          <p:nvSpPr>
            <p:cNvPr id="308" name="Rectangle 4">
              <a:extLst>
                <a:ext uri="{FF2B5EF4-FFF2-40B4-BE49-F238E27FC236}">
                  <a16:creationId xmlns:a16="http://schemas.microsoft.com/office/drawing/2014/main" xmlns="" id="{E581099A-BE28-4F6F-B07D-10694399BA2D}"/>
                </a:ext>
              </a:extLst>
            </p:cNvPr>
            <p:cNvSpPr/>
            <p:nvPr/>
          </p:nvSpPr>
          <p:spPr>
            <a:xfrm>
              <a:off x="7315200" y="1332324"/>
              <a:ext cx="3657600" cy="10276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tIns="540000" anchor="ctr">
              <a:normAutofit/>
            </a:bodyPr>
            <a:lstStyle/>
            <a:p>
              <a:pPr lvl="0" algn="ctr">
                <a:lnSpc>
                  <a:spcPct val="120000"/>
                </a:lnSpc>
              </a:pP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09" name="Rectangle 30">
              <a:extLst>
                <a:ext uri="{FF2B5EF4-FFF2-40B4-BE49-F238E27FC236}">
                  <a16:creationId xmlns:a16="http://schemas.microsoft.com/office/drawing/2014/main" xmlns="" id="{AB4591D0-EFD1-460F-B50D-B08E172A4BF6}"/>
                </a:ext>
              </a:extLst>
            </p:cNvPr>
            <p:cNvSpPr/>
            <p:nvPr/>
          </p:nvSpPr>
          <p:spPr>
            <a:xfrm>
              <a:off x="7518633" y="1355177"/>
              <a:ext cx="3230673" cy="1041913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采用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Spring Boot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及 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Bootstrap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实现</a:t>
              </a:r>
              <a:r>
                <a:rPr lang="zh-CN" altLang="en-US" b="1" dirty="0">
                  <a:solidFill>
                    <a:srgbClr val="FFFFFF"/>
                  </a:solidFill>
                </a:rPr>
                <a:t>简易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学员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作业管理系统。综合采用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en-US" altLang="zh-CN" b="1" dirty="0" err="1" smtClean="0">
                  <a:solidFill>
                    <a:srgbClr val="FFFFFF"/>
                  </a:solidFill>
                </a:rPr>
                <a:t>MyBatis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、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Spring Session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、</a:t>
              </a:r>
              <a:r>
                <a:rPr lang="en-US" altLang="zh-CN" b="1" dirty="0" err="1" smtClean="0">
                  <a:solidFill>
                    <a:srgbClr val="FFFFFF"/>
                  </a:solidFill>
                </a:rPr>
                <a:t>Redis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、</a:t>
              </a:r>
              <a:r>
                <a:rPr lang="en-US" altLang="zh-CN" b="1" dirty="0">
                  <a:solidFill>
                    <a:srgbClr val="FFFFFF"/>
                  </a:solidFill>
                </a:rPr>
                <a:t> </a:t>
              </a:r>
              <a:r>
                <a:rPr lang="en-US" altLang="zh-CN" b="1" dirty="0" err="1" smtClean="0">
                  <a:solidFill>
                    <a:srgbClr val="FFFFFF"/>
                  </a:solidFill>
                </a:rPr>
                <a:t>Jquery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、</a:t>
              </a:r>
              <a:r>
                <a:rPr lang="en-US" altLang="zh-CN" b="1" dirty="0">
                  <a:solidFill>
                    <a:srgbClr val="FFFFFF"/>
                  </a:solidFill>
                </a:rPr>
                <a:t> </a:t>
              </a:r>
              <a:r>
                <a:rPr lang="en-US" altLang="zh-CN" b="1" dirty="0" err="1" smtClean="0">
                  <a:solidFill>
                    <a:srgbClr val="FFFFFF"/>
                  </a:solidFill>
                </a:rPr>
                <a:t>Thymeleaf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 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等相关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技术。前端采用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Ajax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提交表单；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Bootstrap </a:t>
              </a:r>
              <a:r>
                <a:rPr lang="en-US" altLang="zh-CN" b="1" dirty="0" err="1" smtClean="0">
                  <a:solidFill>
                    <a:srgbClr val="FFFFFF"/>
                  </a:solidFill>
                </a:rPr>
                <a:t>Fileinput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插件实现文件上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传；</a:t>
              </a:r>
              <a:r>
                <a:rPr lang="en-US" altLang="zh-CN" b="1" dirty="0" err="1" smtClean="0">
                  <a:solidFill>
                    <a:srgbClr val="FFFFFF"/>
                  </a:solidFill>
                </a:rPr>
                <a:t>Bootbox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插件实现提示框和对话框；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Bootstrap Table</a:t>
              </a: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实现表格展示；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Bootstrap Validator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插件实现表单校验。实现如下功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能：学员注册、登录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(</a:t>
              </a:r>
              <a:r>
                <a:rPr lang="zh-CN" altLang="en-US" b="1" dirty="0">
                  <a:solidFill>
                    <a:srgbClr val="FFFFFF"/>
                  </a:solidFill>
                </a:rPr>
                <a:t>退出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)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、作业上传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/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下载、我的作业列表展示、批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改他人作业、作业评价列表展示等功能。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10" name="Freeform: Shape 16">
            <a:extLst>
              <a:ext uri="{FF2B5EF4-FFF2-40B4-BE49-F238E27FC236}">
                <a16:creationId xmlns:a16="http://schemas.microsoft.com/office/drawing/2014/main" xmlns="" id="{ED8695B9-28C2-49B3-A7CA-F2A9D69B035C}"/>
              </a:ext>
            </a:extLst>
          </p:cNvPr>
          <p:cNvSpPr>
            <a:spLocks/>
          </p:cNvSpPr>
          <p:nvPr/>
        </p:nvSpPr>
        <p:spPr bwMode="auto">
          <a:xfrm>
            <a:off x="1215229" y="2594961"/>
            <a:ext cx="972189" cy="972189"/>
          </a:xfrm>
          <a:custGeom>
            <a:avLst/>
            <a:gdLst>
              <a:gd name="T0" fmla="*/ 135 w 821"/>
              <a:gd name="T1" fmla="*/ 105 h 820"/>
              <a:gd name="T2" fmla="*/ 184 w 821"/>
              <a:gd name="T3" fmla="*/ 68 h 820"/>
              <a:gd name="T4" fmla="*/ 238 w 821"/>
              <a:gd name="T5" fmla="*/ 38 h 820"/>
              <a:gd name="T6" fmla="*/ 294 w 821"/>
              <a:gd name="T7" fmla="*/ 16 h 820"/>
              <a:gd name="T8" fmla="*/ 351 w 821"/>
              <a:gd name="T9" fmla="*/ 4 h 820"/>
              <a:gd name="T10" fmla="*/ 410 w 821"/>
              <a:gd name="T11" fmla="*/ 0 h 820"/>
              <a:gd name="T12" fmla="*/ 468 w 821"/>
              <a:gd name="T13" fmla="*/ 4 h 820"/>
              <a:gd name="T14" fmla="*/ 527 w 821"/>
              <a:gd name="T15" fmla="*/ 16 h 820"/>
              <a:gd name="T16" fmla="*/ 583 w 821"/>
              <a:gd name="T17" fmla="*/ 38 h 820"/>
              <a:gd name="T18" fmla="*/ 636 w 821"/>
              <a:gd name="T19" fmla="*/ 68 h 820"/>
              <a:gd name="T20" fmla="*/ 685 w 821"/>
              <a:gd name="T21" fmla="*/ 105 h 820"/>
              <a:gd name="T22" fmla="*/ 714 w 821"/>
              <a:gd name="T23" fmla="*/ 135 h 820"/>
              <a:gd name="T24" fmla="*/ 752 w 821"/>
              <a:gd name="T25" fmla="*/ 184 h 820"/>
              <a:gd name="T26" fmla="*/ 782 w 821"/>
              <a:gd name="T27" fmla="*/ 237 h 820"/>
              <a:gd name="T28" fmla="*/ 803 w 821"/>
              <a:gd name="T29" fmla="*/ 293 h 820"/>
              <a:gd name="T30" fmla="*/ 817 w 821"/>
              <a:gd name="T31" fmla="*/ 351 h 820"/>
              <a:gd name="T32" fmla="*/ 821 w 821"/>
              <a:gd name="T33" fmla="*/ 409 h 820"/>
              <a:gd name="T34" fmla="*/ 817 w 821"/>
              <a:gd name="T35" fmla="*/ 468 h 820"/>
              <a:gd name="T36" fmla="*/ 803 w 821"/>
              <a:gd name="T37" fmla="*/ 527 h 820"/>
              <a:gd name="T38" fmla="*/ 782 w 821"/>
              <a:gd name="T39" fmla="*/ 583 h 820"/>
              <a:gd name="T40" fmla="*/ 752 w 821"/>
              <a:gd name="T41" fmla="*/ 636 h 820"/>
              <a:gd name="T42" fmla="*/ 714 w 821"/>
              <a:gd name="T43" fmla="*/ 684 h 820"/>
              <a:gd name="T44" fmla="*/ 685 w 821"/>
              <a:gd name="T45" fmla="*/ 714 h 820"/>
              <a:gd name="T46" fmla="*/ 636 w 821"/>
              <a:gd name="T47" fmla="*/ 752 h 820"/>
              <a:gd name="T48" fmla="*/ 583 w 821"/>
              <a:gd name="T49" fmla="*/ 782 h 820"/>
              <a:gd name="T50" fmla="*/ 527 w 821"/>
              <a:gd name="T51" fmla="*/ 803 h 820"/>
              <a:gd name="T52" fmla="*/ 468 w 821"/>
              <a:gd name="T53" fmla="*/ 816 h 820"/>
              <a:gd name="T54" fmla="*/ 410 w 821"/>
              <a:gd name="T55" fmla="*/ 820 h 820"/>
              <a:gd name="T56" fmla="*/ 351 w 821"/>
              <a:gd name="T57" fmla="*/ 816 h 820"/>
              <a:gd name="T58" fmla="*/ 294 w 821"/>
              <a:gd name="T59" fmla="*/ 803 h 820"/>
              <a:gd name="T60" fmla="*/ 238 w 821"/>
              <a:gd name="T61" fmla="*/ 782 h 820"/>
              <a:gd name="T62" fmla="*/ 184 w 821"/>
              <a:gd name="T63" fmla="*/ 752 h 820"/>
              <a:gd name="T64" fmla="*/ 135 w 821"/>
              <a:gd name="T65" fmla="*/ 714 h 820"/>
              <a:gd name="T66" fmla="*/ 105 w 821"/>
              <a:gd name="T67" fmla="*/ 684 h 820"/>
              <a:gd name="T68" fmla="*/ 68 w 821"/>
              <a:gd name="T69" fmla="*/ 636 h 820"/>
              <a:gd name="T70" fmla="*/ 38 w 821"/>
              <a:gd name="T71" fmla="*/ 583 h 820"/>
              <a:gd name="T72" fmla="*/ 16 w 821"/>
              <a:gd name="T73" fmla="*/ 527 h 820"/>
              <a:gd name="T74" fmla="*/ 4 w 821"/>
              <a:gd name="T75" fmla="*/ 468 h 820"/>
              <a:gd name="T76" fmla="*/ 0 w 821"/>
              <a:gd name="T77" fmla="*/ 409 h 820"/>
              <a:gd name="T78" fmla="*/ 4 w 821"/>
              <a:gd name="T79" fmla="*/ 351 h 820"/>
              <a:gd name="T80" fmla="*/ 16 w 821"/>
              <a:gd name="T81" fmla="*/ 293 h 820"/>
              <a:gd name="T82" fmla="*/ 38 w 821"/>
              <a:gd name="T83" fmla="*/ 237 h 820"/>
              <a:gd name="T84" fmla="*/ 68 w 821"/>
              <a:gd name="T85" fmla="*/ 184 h 820"/>
              <a:gd name="T86" fmla="*/ 105 w 821"/>
              <a:gd name="T87" fmla="*/ 135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1" h="820">
                <a:moveTo>
                  <a:pt x="120" y="120"/>
                </a:moveTo>
                <a:lnTo>
                  <a:pt x="120" y="120"/>
                </a:lnTo>
                <a:lnTo>
                  <a:pt x="135" y="105"/>
                </a:lnTo>
                <a:lnTo>
                  <a:pt x="152" y="91"/>
                </a:lnTo>
                <a:lnTo>
                  <a:pt x="168" y="79"/>
                </a:lnTo>
                <a:lnTo>
                  <a:pt x="184" y="68"/>
                </a:lnTo>
                <a:lnTo>
                  <a:pt x="202" y="57"/>
                </a:lnTo>
                <a:lnTo>
                  <a:pt x="220" y="46"/>
                </a:lnTo>
                <a:lnTo>
                  <a:pt x="238" y="38"/>
                </a:lnTo>
                <a:lnTo>
                  <a:pt x="255" y="30"/>
                </a:lnTo>
                <a:lnTo>
                  <a:pt x="274" y="23"/>
                </a:lnTo>
                <a:lnTo>
                  <a:pt x="294" y="16"/>
                </a:lnTo>
                <a:lnTo>
                  <a:pt x="313" y="12"/>
                </a:lnTo>
                <a:lnTo>
                  <a:pt x="332" y="8"/>
                </a:lnTo>
                <a:lnTo>
                  <a:pt x="351" y="4"/>
                </a:lnTo>
                <a:lnTo>
                  <a:pt x="371" y="1"/>
                </a:lnTo>
                <a:lnTo>
                  <a:pt x="391" y="0"/>
                </a:lnTo>
                <a:lnTo>
                  <a:pt x="410" y="0"/>
                </a:lnTo>
                <a:lnTo>
                  <a:pt x="430" y="0"/>
                </a:lnTo>
                <a:lnTo>
                  <a:pt x="449" y="1"/>
                </a:lnTo>
                <a:lnTo>
                  <a:pt x="468" y="4"/>
                </a:lnTo>
                <a:lnTo>
                  <a:pt x="489" y="8"/>
                </a:lnTo>
                <a:lnTo>
                  <a:pt x="508" y="12"/>
                </a:lnTo>
                <a:lnTo>
                  <a:pt x="527" y="16"/>
                </a:lnTo>
                <a:lnTo>
                  <a:pt x="546" y="23"/>
                </a:lnTo>
                <a:lnTo>
                  <a:pt x="564" y="30"/>
                </a:lnTo>
                <a:lnTo>
                  <a:pt x="583" y="38"/>
                </a:lnTo>
                <a:lnTo>
                  <a:pt x="601" y="46"/>
                </a:lnTo>
                <a:lnTo>
                  <a:pt x="619" y="57"/>
                </a:lnTo>
                <a:lnTo>
                  <a:pt x="636" y="68"/>
                </a:lnTo>
                <a:lnTo>
                  <a:pt x="653" y="79"/>
                </a:lnTo>
                <a:lnTo>
                  <a:pt x="669" y="91"/>
                </a:lnTo>
                <a:lnTo>
                  <a:pt x="685" y="105"/>
                </a:lnTo>
                <a:lnTo>
                  <a:pt x="700" y="120"/>
                </a:lnTo>
                <a:lnTo>
                  <a:pt x="700" y="120"/>
                </a:lnTo>
                <a:lnTo>
                  <a:pt x="714" y="135"/>
                </a:lnTo>
                <a:lnTo>
                  <a:pt x="728" y="151"/>
                </a:lnTo>
                <a:lnTo>
                  <a:pt x="741" y="168"/>
                </a:lnTo>
                <a:lnTo>
                  <a:pt x="752" y="184"/>
                </a:lnTo>
                <a:lnTo>
                  <a:pt x="763" y="202"/>
                </a:lnTo>
                <a:lnTo>
                  <a:pt x="773" y="219"/>
                </a:lnTo>
                <a:lnTo>
                  <a:pt x="782" y="237"/>
                </a:lnTo>
                <a:lnTo>
                  <a:pt x="791" y="255"/>
                </a:lnTo>
                <a:lnTo>
                  <a:pt x="797" y="274"/>
                </a:lnTo>
                <a:lnTo>
                  <a:pt x="803" y="293"/>
                </a:lnTo>
                <a:lnTo>
                  <a:pt x="808" y="312"/>
                </a:lnTo>
                <a:lnTo>
                  <a:pt x="812" y="331"/>
                </a:lnTo>
                <a:lnTo>
                  <a:pt x="817" y="351"/>
                </a:lnTo>
                <a:lnTo>
                  <a:pt x="818" y="371"/>
                </a:lnTo>
                <a:lnTo>
                  <a:pt x="819" y="390"/>
                </a:lnTo>
                <a:lnTo>
                  <a:pt x="821" y="409"/>
                </a:lnTo>
                <a:lnTo>
                  <a:pt x="819" y="430"/>
                </a:lnTo>
                <a:lnTo>
                  <a:pt x="818" y="449"/>
                </a:lnTo>
                <a:lnTo>
                  <a:pt x="817" y="468"/>
                </a:lnTo>
                <a:lnTo>
                  <a:pt x="812" y="488"/>
                </a:lnTo>
                <a:lnTo>
                  <a:pt x="808" y="508"/>
                </a:lnTo>
                <a:lnTo>
                  <a:pt x="803" y="527"/>
                </a:lnTo>
                <a:lnTo>
                  <a:pt x="797" y="546"/>
                </a:lnTo>
                <a:lnTo>
                  <a:pt x="791" y="564"/>
                </a:lnTo>
                <a:lnTo>
                  <a:pt x="782" y="583"/>
                </a:lnTo>
                <a:lnTo>
                  <a:pt x="773" y="600"/>
                </a:lnTo>
                <a:lnTo>
                  <a:pt x="763" y="618"/>
                </a:lnTo>
                <a:lnTo>
                  <a:pt x="752" y="636"/>
                </a:lnTo>
                <a:lnTo>
                  <a:pt x="741" y="652"/>
                </a:lnTo>
                <a:lnTo>
                  <a:pt x="728" y="669"/>
                </a:lnTo>
                <a:lnTo>
                  <a:pt x="714" y="684"/>
                </a:lnTo>
                <a:lnTo>
                  <a:pt x="700" y="700"/>
                </a:lnTo>
                <a:lnTo>
                  <a:pt x="700" y="700"/>
                </a:lnTo>
                <a:lnTo>
                  <a:pt x="685" y="714"/>
                </a:lnTo>
                <a:lnTo>
                  <a:pt x="669" y="727"/>
                </a:lnTo>
                <a:lnTo>
                  <a:pt x="653" y="741"/>
                </a:lnTo>
                <a:lnTo>
                  <a:pt x="636" y="752"/>
                </a:lnTo>
                <a:lnTo>
                  <a:pt x="619" y="763"/>
                </a:lnTo>
                <a:lnTo>
                  <a:pt x="601" y="773"/>
                </a:lnTo>
                <a:lnTo>
                  <a:pt x="583" y="782"/>
                </a:lnTo>
                <a:lnTo>
                  <a:pt x="564" y="790"/>
                </a:lnTo>
                <a:lnTo>
                  <a:pt x="546" y="797"/>
                </a:lnTo>
                <a:lnTo>
                  <a:pt x="527" y="803"/>
                </a:lnTo>
                <a:lnTo>
                  <a:pt x="508" y="808"/>
                </a:lnTo>
                <a:lnTo>
                  <a:pt x="489" y="812"/>
                </a:lnTo>
                <a:lnTo>
                  <a:pt x="468" y="816"/>
                </a:lnTo>
                <a:lnTo>
                  <a:pt x="449" y="818"/>
                </a:lnTo>
                <a:lnTo>
                  <a:pt x="430" y="819"/>
                </a:lnTo>
                <a:lnTo>
                  <a:pt x="410" y="820"/>
                </a:lnTo>
                <a:lnTo>
                  <a:pt x="391" y="819"/>
                </a:lnTo>
                <a:lnTo>
                  <a:pt x="371" y="818"/>
                </a:lnTo>
                <a:lnTo>
                  <a:pt x="351" y="816"/>
                </a:lnTo>
                <a:lnTo>
                  <a:pt x="332" y="812"/>
                </a:lnTo>
                <a:lnTo>
                  <a:pt x="313" y="808"/>
                </a:lnTo>
                <a:lnTo>
                  <a:pt x="294" y="803"/>
                </a:lnTo>
                <a:lnTo>
                  <a:pt x="274" y="797"/>
                </a:lnTo>
                <a:lnTo>
                  <a:pt x="255" y="790"/>
                </a:lnTo>
                <a:lnTo>
                  <a:pt x="238" y="782"/>
                </a:lnTo>
                <a:lnTo>
                  <a:pt x="220" y="773"/>
                </a:lnTo>
                <a:lnTo>
                  <a:pt x="202" y="763"/>
                </a:lnTo>
                <a:lnTo>
                  <a:pt x="184" y="752"/>
                </a:lnTo>
                <a:lnTo>
                  <a:pt x="168" y="741"/>
                </a:lnTo>
                <a:lnTo>
                  <a:pt x="152" y="727"/>
                </a:lnTo>
                <a:lnTo>
                  <a:pt x="135" y="714"/>
                </a:lnTo>
                <a:lnTo>
                  <a:pt x="120" y="700"/>
                </a:lnTo>
                <a:lnTo>
                  <a:pt x="120" y="700"/>
                </a:lnTo>
                <a:lnTo>
                  <a:pt x="105" y="684"/>
                </a:lnTo>
                <a:lnTo>
                  <a:pt x="91" y="669"/>
                </a:lnTo>
                <a:lnTo>
                  <a:pt x="79" y="652"/>
                </a:lnTo>
                <a:lnTo>
                  <a:pt x="68" y="636"/>
                </a:lnTo>
                <a:lnTo>
                  <a:pt x="57" y="618"/>
                </a:lnTo>
                <a:lnTo>
                  <a:pt x="46" y="600"/>
                </a:lnTo>
                <a:lnTo>
                  <a:pt x="38" y="583"/>
                </a:lnTo>
                <a:lnTo>
                  <a:pt x="30" y="564"/>
                </a:lnTo>
                <a:lnTo>
                  <a:pt x="23" y="546"/>
                </a:lnTo>
                <a:lnTo>
                  <a:pt x="16" y="527"/>
                </a:lnTo>
                <a:lnTo>
                  <a:pt x="12" y="508"/>
                </a:lnTo>
                <a:lnTo>
                  <a:pt x="8" y="488"/>
                </a:lnTo>
                <a:lnTo>
                  <a:pt x="4" y="468"/>
                </a:lnTo>
                <a:lnTo>
                  <a:pt x="1" y="449"/>
                </a:lnTo>
                <a:lnTo>
                  <a:pt x="0" y="430"/>
                </a:lnTo>
                <a:lnTo>
                  <a:pt x="0" y="409"/>
                </a:lnTo>
                <a:lnTo>
                  <a:pt x="0" y="390"/>
                </a:lnTo>
                <a:lnTo>
                  <a:pt x="1" y="371"/>
                </a:lnTo>
                <a:lnTo>
                  <a:pt x="4" y="351"/>
                </a:lnTo>
                <a:lnTo>
                  <a:pt x="8" y="331"/>
                </a:lnTo>
                <a:lnTo>
                  <a:pt x="12" y="312"/>
                </a:lnTo>
                <a:lnTo>
                  <a:pt x="16" y="293"/>
                </a:lnTo>
                <a:lnTo>
                  <a:pt x="23" y="274"/>
                </a:lnTo>
                <a:lnTo>
                  <a:pt x="30" y="255"/>
                </a:lnTo>
                <a:lnTo>
                  <a:pt x="38" y="237"/>
                </a:lnTo>
                <a:lnTo>
                  <a:pt x="46" y="219"/>
                </a:lnTo>
                <a:lnTo>
                  <a:pt x="57" y="202"/>
                </a:lnTo>
                <a:lnTo>
                  <a:pt x="68" y="184"/>
                </a:lnTo>
                <a:lnTo>
                  <a:pt x="79" y="168"/>
                </a:lnTo>
                <a:lnTo>
                  <a:pt x="91" y="151"/>
                </a:lnTo>
                <a:lnTo>
                  <a:pt x="105" y="135"/>
                </a:lnTo>
                <a:lnTo>
                  <a:pt x="120" y="120"/>
                </a:lnTo>
                <a:lnTo>
                  <a:pt x="120" y="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1" name="Rectangle 19">
            <a:extLst>
              <a:ext uri="{FF2B5EF4-FFF2-40B4-BE49-F238E27FC236}">
                <a16:creationId xmlns:a16="http://schemas.microsoft.com/office/drawing/2014/main" xmlns="" id="{CCD7248A-98EB-4E3D-B074-3D96EED886E5}"/>
              </a:ext>
            </a:extLst>
          </p:cNvPr>
          <p:cNvSpPr/>
          <p:nvPr/>
        </p:nvSpPr>
        <p:spPr>
          <a:xfrm>
            <a:off x="1467926" y="3122956"/>
            <a:ext cx="466794" cy="2616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2400" noProof="1">
                <a:solidFill>
                  <a:schemeClr val="bg1"/>
                </a:solidFill>
              </a:rPr>
              <a:t>作业</a:t>
            </a:r>
          </a:p>
        </p:txBody>
      </p:sp>
      <p:sp>
        <p:nvSpPr>
          <p:cNvPr id="312" name="Freeform: Shape 45">
            <a:extLst>
              <a:ext uri="{FF2B5EF4-FFF2-40B4-BE49-F238E27FC236}">
                <a16:creationId xmlns:a16="http://schemas.microsoft.com/office/drawing/2014/main" xmlns="" id="{5F9F21A1-851D-4BD9-A57B-8FEC963DD2E0}"/>
              </a:ext>
            </a:extLst>
          </p:cNvPr>
          <p:cNvSpPr>
            <a:spLocks/>
          </p:cNvSpPr>
          <p:nvPr/>
        </p:nvSpPr>
        <p:spPr bwMode="auto">
          <a:xfrm>
            <a:off x="1557005" y="2781810"/>
            <a:ext cx="288636" cy="329045"/>
          </a:xfrm>
          <a:custGeom>
            <a:avLst/>
            <a:gdLst>
              <a:gd name="T0" fmla="*/ 92 w 200"/>
              <a:gd name="T1" fmla="*/ 0 h 228"/>
              <a:gd name="T2" fmla="*/ 71 w 200"/>
              <a:gd name="T3" fmla="*/ 5 h 228"/>
              <a:gd name="T4" fmla="*/ 41 w 200"/>
              <a:gd name="T5" fmla="*/ 31 h 228"/>
              <a:gd name="T6" fmla="*/ 29 w 200"/>
              <a:gd name="T7" fmla="*/ 57 h 228"/>
              <a:gd name="T8" fmla="*/ 28 w 200"/>
              <a:gd name="T9" fmla="*/ 92 h 228"/>
              <a:gd name="T10" fmla="*/ 14 w 200"/>
              <a:gd name="T11" fmla="*/ 93 h 228"/>
              <a:gd name="T12" fmla="*/ 1 w 200"/>
              <a:gd name="T13" fmla="*/ 104 h 228"/>
              <a:gd name="T14" fmla="*/ 0 w 200"/>
              <a:gd name="T15" fmla="*/ 210 h 228"/>
              <a:gd name="T16" fmla="*/ 1 w 200"/>
              <a:gd name="T17" fmla="*/ 217 h 228"/>
              <a:gd name="T18" fmla="*/ 14 w 200"/>
              <a:gd name="T19" fmla="*/ 228 h 228"/>
              <a:gd name="T20" fmla="*/ 181 w 200"/>
              <a:gd name="T21" fmla="*/ 228 h 228"/>
              <a:gd name="T22" fmla="*/ 194 w 200"/>
              <a:gd name="T23" fmla="*/ 223 h 228"/>
              <a:gd name="T24" fmla="*/ 200 w 200"/>
              <a:gd name="T25" fmla="*/ 210 h 228"/>
              <a:gd name="T26" fmla="*/ 199 w 200"/>
              <a:gd name="T27" fmla="*/ 107 h 228"/>
              <a:gd name="T28" fmla="*/ 188 w 200"/>
              <a:gd name="T29" fmla="*/ 94 h 228"/>
              <a:gd name="T30" fmla="*/ 171 w 200"/>
              <a:gd name="T31" fmla="*/ 92 h 228"/>
              <a:gd name="T32" fmla="*/ 171 w 200"/>
              <a:gd name="T33" fmla="*/ 64 h 228"/>
              <a:gd name="T34" fmla="*/ 166 w 200"/>
              <a:gd name="T35" fmla="*/ 43 h 228"/>
              <a:gd name="T36" fmla="*/ 139 w 200"/>
              <a:gd name="T37" fmla="*/ 11 h 228"/>
              <a:gd name="T38" fmla="*/ 115 w 200"/>
              <a:gd name="T39" fmla="*/ 1 h 228"/>
              <a:gd name="T40" fmla="*/ 99 w 200"/>
              <a:gd name="T41" fmla="*/ 0 h 228"/>
              <a:gd name="T42" fmla="*/ 36 w 200"/>
              <a:gd name="T43" fmla="*/ 58 h 228"/>
              <a:gd name="T44" fmla="*/ 54 w 200"/>
              <a:gd name="T45" fmla="*/ 25 h 228"/>
              <a:gd name="T46" fmla="*/ 86 w 200"/>
              <a:gd name="T47" fmla="*/ 8 h 228"/>
              <a:gd name="T48" fmla="*/ 112 w 200"/>
              <a:gd name="T49" fmla="*/ 8 h 228"/>
              <a:gd name="T50" fmla="*/ 145 w 200"/>
              <a:gd name="T51" fmla="*/ 25 h 228"/>
              <a:gd name="T52" fmla="*/ 162 w 200"/>
              <a:gd name="T53" fmla="*/ 58 h 228"/>
              <a:gd name="T54" fmla="*/ 143 w 200"/>
              <a:gd name="T55" fmla="*/ 92 h 228"/>
              <a:gd name="T56" fmla="*/ 141 w 200"/>
              <a:gd name="T57" fmla="*/ 63 h 228"/>
              <a:gd name="T58" fmla="*/ 130 w 200"/>
              <a:gd name="T59" fmla="*/ 41 h 228"/>
              <a:gd name="T60" fmla="*/ 109 w 200"/>
              <a:gd name="T61" fmla="*/ 29 h 228"/>
              <a:gd name="T62" fmla="*/ 91 w 200"/>
              <a:gd name="T63" fmla="*/ 29 h 228"/>
              <a:gd name="T64" fmla="*/ 69 w 200"/>
              <a:gd name="T65" fmla="*/ 41 h 228"/>
              <a:gd name="T66" fmla="*/ 57 w 200"/>
              <a:gd name="T67" fmla="*/ 63 h 228"/>
              <a:gd name="T68" fmla="*/ 35 w 200"/>
              <a:gd name="T69" fmla="*/ 92 h 228"/>
              <a:gd name="T70" fmla="*/ 64 w 200"/>
              <a:gd name="T71" fmla="*/ 92 h 228"/>
              <a:gd name="T72" fmla="*/ 64 w 200"/>
              <a:gd name="T73" fmla="*/ 64 h 228"/>
              <a:gd name="T74" fmla="*/ 75 w 200"/>
              <a:gd name="T75" fmla="*/ 45 h 228"/>
              <a:gd name="T76" fmla="*/ 92 w 200"/>
              <a:gd name="T77" fmla="*/ 36 h 228"/>
              <a:gd name="T78" fmla="*/ 106 w 200"/>
              <a:gd name="T79" fmla="*/ 36 h 228"/>
              <a:gd name="T80" fmla="*/ 125 w 200"/>
              <a:gd name="T81" fmla="*/ 45 h 228"/>
              <a:gd name="T82" fmla="*/ 134 w 200"/>
              <a:gd name="T83" fmla="*/ 64 h 228"/>
              <a:gd name="T84" fmla="*/ 88 w 200"/>
              <a:gd name="T85" fmla="*/ 149 h 228"/>
              <a:gd name="T86" fmla="*/ 55 w 200"/>
              <a:gd name="T87" fmla="*/ 149 h 228"/>
              <a:gd name="T88" fmla="*/ 95 w 200"/>
              <a:gd name="T89" fmla="*/ 185 h 228"/>
              <a:gd name="T90" fmla="*/ 130 w 200"/>
              <a:gd name="T91" fmla="*/ 149 h 228"/>
              <a:gd name="T92" fmla="*/ 105 w 200"/>
              <a:gd name="T93" fmla="*/ 185 h 228"/>
              <a:gd name="T94" fmla="*/ 193 w 200"/>
              <a:gd name="T95" fmla="*/ 149 h 228"/>
              <a:gd name="T96" fmla="*/ 184 w 200"/>
              <a:gd name="T97" fmla="*/ 149 h 228"/>
              <a:gd name="T98" fmla="*/ 7 w 200"/>
              <a:gd name="T99" fmla="*/ 185 h 228"/>
              <a:gd name="T100" fmla="*/ 9 w 200"/>
              <a:gd name="T101" fmla="*/ 185 h 228"/>
              <a:gd name="T102" fmla="*/ 18 w 200"/>
              <a:gd name="T103" fmla="*/ 221 h 228"/>
              <a:gd name="T104" fmla="*/ 8 w 200"/>
              <a:gd name="T105" fmla="*/ 215 h 228"/>
              <a:gd name="T106" fmla="*/ 193 w 200"/>
              <a:gd name="T107" fmla="*/ 192 h 228"/>
              <a:gd name="T108" fmla="*/ 192 w 200"/>
              <a:gd name="T109" fmla="*/ 215 h 228"/>
              <a:gd name="T110" fmla="*/ 181 w 200"/>
              <a:gd name="T111" fmla="*/ 221 h 228"/>
              <a:gd name="T112" fmla="*/ 193 w 200"/>
              <a:gd name="T113" fmla="*/ 142 h 228"/>
              <a:gd name="T114" fmla="*/ 7 w 200"/>
              <a:gd name="T115" fmla="*/ 111 h 228"/>
              <a:gd name="T116" fmla="*/ 13 w 200"/>
              <a:gd name="T117" fmla="*/ 100 h 228"/>
              <a:gd name="T118" fmla="*/ 181 w 200"/>
              <a:gd name="T119" fmla="*/ 99 h 228"/>
              <a:gd name="T120" fmla="*/ 192 w 200"/>
              <a:gd name="T121" fmla="*/ 10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" h="228">
                <a:moveTo>
                  <a:pt x="99" y="0"/>
                </a:moveTo>
                <a:lnTo>
                  <a:pt x="99" y="0"/>
                </a:lnTo>
                <a:lnTo>
                  <a:pt x="92" y="0"/>
                </a:lnTo>
                <a:lnTo>
                  <a:pt x="85" y="1"/>
                </a:lnTo>
                <a:lnTo>
                  <a:pt x="78" y="3"/>
                </a:lnTo>
                <a:lnTo>
                  <a:pt x="71" y="5"/>
                </a:lnTo>
                <a:lnTo>
                  <a:pt x="60" y="11"/>
                </a:lnTo>
                <a:lnTo>
                  <a:pt x="49" y="21"/>
                </a:lnTo>
                <a:lnTo>
                  <a:pt x="41" y="31"/>
                </a:lnTo>
                <a:lnTo>
                  <a:pt x="34" y="43"/>
                </a:lnTo>
                <a:lnTo>
                  <a:pt x="32" y="50"/>
                </a:lnTo>
                <a:lnTo>
                  <a:pt x="29" y="57"/>
                </a:lnTo>
                <a:lnTo>
                  <a:pt x="28" y="64"/>
                </a:lnTo>
                <a:lnTo>
                  <a:pt x="28" y="71"/>
                </a:lnTo>
                <a:lnTo>
                  <a:pt x="28" y="92"/>
                </a:lnTo>
                <a:lnTo>
                  <a:pt x="18" y="92"/>
                </a:lnTo>
                <a:lnTo>
                  <a:pt x="18" y="92"/>
                </a:lnTo>
                <a:lnTo>
                  <a:pt x="14" y="93"/>
                </a:lnTo>
                <a:lnTo>
                  <a:pt x="11" y="94"/>
                </a:lnTo>
                <a:lnTo>
                  <a:pt x="5" y="98"/>
                </a:lnTo>
                <a:lnTo>
                  <a:pt x="1" y="104"/>
                </a:lnTo>
                <a:lnTo>
                  <a:pt x="0" y="107"/>
                </a:lnTo>
                <a:lnTo>
                  <a:pt x="0" y="111"/>
                </a:lnTo>
                <a:lnTo>
                  <a:pt x="0" y="210"/>
                </a:lnTo>
                <a:lnTo>
                  <a:pt x="0" y="210"/>
                </a:lnTo>
                <a:lnTo>
                  <a:pt x="0" y="214"/>
                </a:lnTo>
                <a:lnTo>
                  <a:pt x="1" y="217"/>
                </a:lnTo>
                <a:lnTo>
                  <a:pt x="5" y="223"/>
                </a:lnTo>
                <a:lnTo>
                  <a:pt x="11" y="226"/>
                </a:lnTo>
                <a:lnTo>
                  <a:pt x="14" y="228"/>
                </a:lnTo>
                <a:lnTo>
                  <a:pt x="18" y="228"/>
                </a:lnTo>
                <a:lnTo>
                  <a:pt x="181" y="228"/>
                </a:lnTo>
                <a:lnTo>
                  <a:pt x="181" y="228"/>
                </a:lnTo>
                <a:lnTo>
                  <a:pt x="186" y="228"/>
                </a:lnTo>
                <a:lnTo>
                  <a:pt x="188" y="226"/>
                </a:lnTo>
                <a:lnTo>
                  <a:pt x="194" y="223"/>
                </a:lnTo>
                <a:lnTo>
                  <a:pt x="199" y="217"/>
                </a:lnTo>
                <a:lnTo>
                  <a:pt x="199" y="214"/>
                </a:lnTo>
                <a:lnTo>
                  <a:pt x="200" y="210"/>
                </a:lnTo>
                <a:lnTo>
                  <a:pt x="200" y="111"/>
                </a:lnTo>
                <a:lnTo>
                  <a:pt x="200" y="111"/>
                </a:lnTo>
                <a:lnTo>
                  <a:pt x="199" y="107"/>
                </a:lnTo>
                <a:lnTo>
                  <a:pt x="199" y="104"/>
                </a:lnTo>
                <a:lnTo>
                  <a:pt x="194" y="98"/>
                </a:lnTo>
                <a:lnTo>
                  <a:pt x="188" y="94"/>
                </a:lnTo>
                <a:lnTo>
                  <a:pt x="186" y="93"/>
                </a:lnTo>
                <a:lnTo>
                  <a:pt x="181" y="92"/>
                </a:lnTo>
                <a:lnTo>
                  <a:pt x="171" y="92"/>
                </a:lnTo>
                <a:lnTo>
                  <a:pt x="171" y="71"/>
                </a:lnTo>
                <a:lnTo>
                  <a:pt x="171" y="71"/>
                </a:lnTo>
                <a:lnTo>
                  <a:pt x="171" y="64"/>
                </a:lnTo>
                <a:lnTo>
                  <a:pt x="169" y="57"/>
                </a:lnTo>
                <a:lnTo>
                  <a:pt x="168" y="50"/>
                </a:lnTo>
                <a:lnTo>
                  <a:pt x="166" y="43"/>
                </a:lnTo>
                <a:lnTo>
                  <a:pt x="159" y="31"/>
                </a:lnTo>
                <a:lnTo>
                  <a:pt x="150" y="21"/>
                </a:lnTo>
                <a:lnTo>
                  <a:pt x="139" y="11"/>
                </a:lnTo>
                <a:lnTo>
                  <a:pt x="127" y="5"/>
                </a:lnTo>
                <a:lnTo>
                  <a:pt x="120" y="3"/>
                </a:lnTo>
                <a:lnTo>
                  <a:pt x="115" y="1"/>
                </a:lnTo>
                <a:lnTo>
                  <a:pt x="106" y="0"/>
                </a:lnTo>
                <a:lnTo>
                  <a:pt x="99" y="0"/>
                </a:lnTo>
                <a:lnTo>
                  <a:pt x="99" y="0"/>
                </a:lnTo>
                <a:close/>
                <a:moveTo>
                  <a:pt x="35" y="71"/>
                </a:moveTo>
                <a:lnTo>
                  <a:pt x="35" y="71"/>
                </a:lnTo>
                <a:lnTo>
                  <a:pt x="36" y="58"/>
                </a:lnTo>
                <a:lnTo>
                  <a:pt x="41" y="46"/>
                </a:lnTo>
                <a:lnTo>
                  <a:pt x="47" y="35"/>
                </a:lnTo>
                <a:lnTo>
                  <a:pt x="54" y="25"/>
                </a:lnTo>
                <a:lnTo>
                  <a:pt x="64" y="17"/>
                </a:lnTo>
                <a:lnTo>
                  <a:pt x="75" y="11"/>
                </a:lnTo>
                <a:lnTo>
                  <a:pt x="86" y="8"/>
                </a:lnTo>
                <a:lnTo>
                  <a:pt x="99" y="7"/>
                </a:lnTo>
                <a:lnTo>
                  <a:pt x="99" y="7"/>
                </a:lnTo>
                <a:lnTo>
                  <a:pt x="112" y="8"/>
                </a:lnTo>
                <a:lnTo>
                  <a:pt x="125" y="11"/>
                </a:lnTo>
                <a:lnTo>
                  <a:pt x="136" y="17"/>
                </a:lnTo>
                <a:lnTo>
                  <a:pt x="145" y="25"/>
                </a:lnTo>
                <a:lnTo>
                  <a:pt x="153" y="35"/>
                </a:lnTo>
                <a:lnTo>
                  <a:pt x="159" y="46"/>
                </a:lnTo>
                <a:lnTo>
                  <a:pt x="162" y="58"/>
                </a:lnTo>
                <a:lnTo>
                  <a:pt x="164" y="71"/>
                </a:lnTo>
                <a:lnTo>
                  <a:pt x="164" y="92"/>
                </a:lnTo>
                <a:lnTo>
                  <a:pt x="143" y="92"/>
                </a:lnTo>
                <a:lnTo>
                  <a:pt x="143" y="71"/>
                </a:lnTo>
                <a:lnTo>
                  <a:pt x="143" y="71"/>
                </a:lnTo>
                <a:lnTo>
                  <a:pt x="141" y="63"/>
                </a:lnTo>
                <a:lnTo>
                  <a:pt x="139" y="55"/>
                </a:lnTo>
                <a:lnTo>
                  <a:pt x="136" y="48"/>
                </a:lnTo>
                <a:lnTo>
                  <a:pt x="130" y="41"/>
                </a:lnTo>
                <a:lnTo>
                  <a:pt x="124" y="36"/>
                </a:lnTo>
                <a:lnTo>
                  <a:pt x="116" y="31"/>
                </a:lnTo>
                <a:lnTo>
                  <a:pt x="109" y="29"/>
                </a:lnTo>
                <a:lnTo>
                  <a:pt x="99" y="28"/>
                </a:lnTo>
                <a:lnTo>
                  <a:pt x="99" y="28"/>
                </a:lnTo>
                <a:lnTo>
                  <a:pt x="91" y="29"/>
                </a:lnTo>
                <a:lnTo>
                  <a:pt x="83" y="31"/>
                </a:lnTo>
                <a:lnTo>
                  <a:pt x="76" y="36"/>
                </a:lnTo>
                <a:lnTo>
                  <a:pt x="69" y="41"/>
                </a:lnTo>
                <a:lnTo>
                  <a:pt x="64" y="48"/>
                </a:lnTo>
                <a:lnTo>
                  <a:pt x="60" y="55"/>
                </a:lnTo>
                <a:lnTo>
                  <a:pt x="57" y="63"/>
                </a:lnTo>
                <a:lnTo>
                  <a:pt x="57" y="71"/>
                </a:lnTo>
                <a:lnTo>
                  <a:pt x="57" y="92"/>
                </a:lnTo>
                <a:lnTo>
                  <a:pt x="35" y="92"/>
                </a:lnTo>
                <a:lnTo>
                  <a:pt x="35" y="71"/>
                </a:lnTo>
                <a:close/>
                <a:moveTo>
                  <a:pt x="136" y="92"/>
                </a:moveTo>
                <a:lnTo>
                  <a:pt x="64" y="92"/>
                </a:lnTo>
                <a:lnTo>
                  <a:pt x="64" y="71"/>
                </a:lnTo>
                <a:lnTo>
                  <a:pt x="64" y="71"/>
                </a:lnTo>
                <a:lnTo>
                  <a:pt x="64" y="64"/>
                </a:lnTo>
                <a:lnTo>
                  <a:pt x="67" y="57"/>
                </a:lnTo>
                <a:lnTo>
                  <a:pt x="70" y="51"/>
                </a:lnTo>
                <a:lnTo>
                  <a:pt x="75" y="45"/>
                </a:lnTo>
                <a:lnTo>
                  <a:pt x="79" y="42"/>
                </a:lnTo>
                <a:lnTo>
                  <a:pt x="85" y="38"/>
                </a:lnTo>
                <a:lnTo>
                  <a:pt x="92" y="36"/>
                </a:lnTo>
                <a:lnTo>
                  <a:pt x="99" y="36"/>
                </a:lnTo>
                <a:lnTo>
                  <a:pt x="99" y="36"/>
                </a:lnTo>
                <a:lnTo>
                  <a:pt x="106" y="36"/>
                </a:lnTo>
                <a:lnTo>
                  <a:pt x="113" y="38"/>
                </a:lnTo>
                <a:lnTo>
                  <a:pt x="119" y="42"/>
                </a:lnTo>
                <a:lnTo>
                  <a:pt x="125" y="45"/>
                </a:lnTo>
                <a:lnTo>
                  <a:pt x="130" y="51"/>
                </a:lnTo>
                <a:lnTo>
                  <a:pt x="132" y="57"/>
                </a:lnTo>
                <a:lnTo>
                  <a:pt x="134" y="64"/>
                </a:lnTo>
                <a:lnTo>
                  <a:pt x="136" y="71"/>
                </a:lnTo>
                <a:lnTo>
                  <a:pt x="136" y="92"/>
                </a:lnTo>
                <a:close/>
                <a:moveTo>
                  <a:pt x="88" y="149"/>
                </a:moveTo>
                <a:lnTo>
                  <a:pt x="51" y="185"/>
                </a:lnTo>
                <a:lnTo>
                  <a:pt x="19" y="185"/>
                </a:lnTo>
                <a:lnTo>
                  <a:pt x="55" y="149"/>
                </a:lnTo>
                <a:lnTo>
                  <a:pt x="88" y="149"/>
                </a:lnTo>
                <a:close/>
                <a:moveTo>
                  <a:pt x="130" y="149"/>
                </a:moveTo>
                <a:lnTo>
                  <a:pt x="95" y="185"/>
                </a:lnTo>
                <a:lnTo>
                  <a:pt x="62" y="185"/>
                </a:lnTo>
                <a:lnTo>
                  <a:pt x="97" y="149"/>
                </a:lnTo>
                <a:lnTo>
                  <a:pt x="130" y="149"/>
                </a:lnTo>
                <a:close/>
                <a:moveTo>
                  <a:pt x="173" y="149"/>
                </a:moveTo>
                <a:lnTo>
                  <a:pt x="138" y="185"/>
                </a:lnTo>
                <a:lnTo>
                  <a:pt x="105" y="185"/>
                </a:lnTo>
                <a:lnTo>
                  <a:pt x="140" y="149"/>
                </a:lnTo>
                <a:lnTo>
                  <a:pt x="173" y="149"/>
                </a:lnTo>
                <a:close/>
                <a:moveTo>
                  <a:pt x="193" y="149"/>
                </a:moveTo>
                <a:lnTo>
                  <a:pt x="193" y="185"/>
                </a:lnTo>
                <a:lnTo>
                  <a:pt x="147" y="185"/>
                </a:lnTo>
                <a:lnTo>
                  <a:pt x="184" y="149"/>
                </a:lnTo>
                <a:lnTo>
                  <a:pt x="193" y="149"/>
                </a:lnTo>
                <a:close/>
                <a:moveTo>
                  <a:pt x="9" y="185"/>
                </a:moveTo>
                <a:lnTo>
                  <a:pt x="7" y="185"/>
                </a:lnTo>
                <a:lnTo>
                  <a:pt x="7" y="149"/>
                </a:lnTo>
                <a:lnTo>
                  <a:pt x="44" y="149"/>
                </a:lnTo>
                <a:lnTo>
                  <a:pt x="9" y="185"/>
                </a:lnTo>
                <a:close/>
                <a:moveTo>
                  <a:pt x="181" y="221"/>
                </a:moveTo>
                <a:lnTo>
                  <a:pt x="18" y="221"/>
                </a:lnTo>
                <a:lnTo>
                  <a:pt x="18" y="221"/>
                </a:lnTo>
                <a:lnTo>
                  <a:pt x="13" y="221"/>
                </a:lnTo>
                <a:lnTo>
                  <a:pt x="9" y="218"/>
                </a:lnTo>
                <a:lnTo>
                  <a:pt x="8" y="215"/>
                </a:lnTo>
                <a:lnTo>
                  <a:pt x="7" y="210"/>
                </a:lnTo>
                <a:lnTo>
                  <a:pt x="7" y="192"/>
                </a:lnTo>
                <a:lnTo>
                  <a:pt x="193" y="192"/>
                </a:lnTo>
                <a:lnTo>
                  <a:pt x="193" y="210"/>
                </a:lnTo>
                <a:lnTo>
                  <a:pt x="193" y="210"/>
                </a:lnTo>
                <a:lnTo>
                  <a:pt x="192" y="215"/>
                </a:lnTo>
                <a:lnTo>
                  <a:pt x="189" y="218"/>
                </a:lnTo>
                <a:lnTo>
                  <a:pt x="186" y="221"/>
                </a:lnTo>
                <a:lnTo>
                  <a:pt x="181" y="221"/>
                </a:lnTo>
                <a:lnTo>
                  <a:pt x="181" y="221"/>
                </a:lnTo>
                <a:close/>
                <a:moveTo>
                  <a:pt x="193" y="111"/>
                </a:moveTo>
                <a:lnTo>
                  <a:pt x="193" y="142"/>
                </a:lnTo>
                <a:lnTo>
                  <a:pt x="7" y="142"/>
                </a:lnTo>
                <a:lnTo>
                  <a:pt x="7" y="111"/>
                </a:lnTo>
                <a:lnTo>
                  <a:pt x="7" y="111"/>
                </a:lnTo>
                <a:lnTo>
                  <a:pt x="8" y="106"/>
                </a:lnTo>
                <a:lnTo>
                  <a:pt x="9" y="102"/>
                </a:lnTo>
                <a:lnTo>
                  <a:pt x="13" y="100"/>
                </a:lnTo>
                <a:lnTo>
                  <a:pt x="18" y="99"/>
                </a:lnTo>
                <a:lnTo>
                  <a:pt x="181" y="99"/>
                </a:lnTo>
                <a:lnTo>
                  <a:pt x="181" y="99"/>
                </a:lnTo>
                <a:lnTo>
                  <a:pt x="186" y="100"/>
                </a:lnTo>
                <a:lnTo>
                  <a:pt x="189" y="102"/>
                </a:lnTo>
                <a:lnTo>
                  <a:pt x="192" y="106"/>
                </a:lnTo>
                <a:lnTo>
                  <a:pt x="193" y="111"/>
                </a:lnTo>
                <a:lnTo>
                  <a:pt x="193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411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79" y="2340428"/>
            <a:ext cx="3952381" cy="362857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590" y="1768082"/>
            <a:ext cx="3361905" cy="454285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69" name="直接箭头连接符 68"/>
          <p:cNvCxnSpPr/>
          <p:nvPr/>
        </p:nvCxnSpPr>
        <p:spPr>
          <a:xfrm flipV="1">
            <a:off x="4839808" y="2102654"/>
            <a:ext cx="1125563" cy="117748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637497" y="1721836"/>
            <a:ext cx="1352483" cy="3508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项目代码结构</a:t>
            </a:r>
          </a:p>
        </p:txBody>
      </p:sp>
      <p:cxnSp>
        <p:nvCxnSpPr>
          <p:cNvPr id="72" name="直接箭头连接符 71"/>
          <p:cNvCxnSpPr/>
          <p:nvPr/>
        </p:nvCxnSpPr>
        <p:spPr>
          <a:xfrm flipH="1" flipV="1">
            <a:off x="6545943" y="2102654"/>
            <a:ext cx="1468649" cy="117748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661477" y="446802"/>
            <a:ext cx="5713162" cy="1045501"/>
            <a:chOff x="1344990" y="3860908"/>
            <a:chExt cx="5713162" cy="1045501"/>
          </a:xfrm>
        </p:grpSpPr>
        <p:sp>
          <p:nvSpPr>
            <p:cNvPr id="89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90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1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1344990" y="3860908"/>
              <a:ext cx="5713162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项目代码结构。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199145" y="433799"/>
            <a:ext cx="11431888" cy="1058504"/>
            <a:chOff x="-1192678" y="3847905"/>
            <a:chExt cx="11431888" cy="1058504"/>
          </a:xfrm>
        </p:grpSpPr>
        <p:sp>
          <p:nvSpPr>
            <p:cNvPr id="100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01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102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1192678" y="3847905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主要项目依赖包及配置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8" y="2766505"/>
            <a:ext cx="5400000" cy="312380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7" name="直接箭头连接符 26"/>
          <p:cNvCxnSpPr/>
          <p:nvPr/>
        </p:nvCxnSpPr>
        <p:spPr>
          <a:xfrm flipV="1">
            <a:off x="2285039" y="2076769"/>
            <a:ext cx="922363" cy="58111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207402" y="1579992"/>
            <a:ext cx="2249018" cy="8679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整合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MyBati</a:t>
            </a:r>
            <a:r>
              <a:rPr lang="en-US" altLang="zh-CN" sz="1400" dirty="0" err="1">
                <a:solidFill>
                  <a:schemeClr val="bg1"/>
                </a:solidFill>
              </a:rPr>
              <a:t>s</a:t>
            </a:r>
            <a:r>
              <a:rPr lang="zh-CN" altLang="en-US" sz="1400" dirty="0" smtClean="0">
                <a:solidFill>
                  <a:schemeClr val="bg1"/>
                </a:solidFill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Thymeleaf</a:t>
            </a:r>
            <a:r>
              <a:rPr lang="zh-CN" altLang="en-US" sz="1400" dirty="0" smtClean="0">
                <a:solidFill>
                  <a:schemeClr val="bg1"/>
                </a:solidFill>
              </a:rPr>
              <a:t>模板、</a:t>
            </a:r>
            <a:r>
              <a:rPr lang="en-US" altLang="zh-CN" sz="1400" dirty="0" smtClean="0">
                <a:solidFill>
                  <a:schemeClr val="bg1"/>
                </a:solidFill>
              </a:rPr>
              <a:t>Spring Session</a:t>
            </a:r>
            <a:r>
              <a:rPr lang="zh-CN" altLang="en-US" sz="1400" dirty="0" smtClean="0">
                <a:solidFill>
                  <a:schemeClr val="bg1"/>
                </a:solidFill>
              </a:rPr>
              <a:t>及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Redis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985" y="2447922"/>
            <a:ext cx="5922663" cy="403609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0" name="直接箭头连接符 29"/>
          <p:cNvCxnSpPr/>
          <p:nvPr/>
        </p:nvCxnSpPr>
        <p:spPr>
          <a:xfrm flipV="1">
            <a:off x="6589714" y="1811377"/>
            <a:ext cx="922363" cy="58111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512076" y="1448883"/>
            <a:ext cx="2501353" cy="8679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数据源、日志、上传目录、上传文件大小、</a:t>
            </a:r>
            <a:r>
              <a:rPr lang="en-US" altLang="zh-CN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Thymeleaf</a:t>
            </a:r>
            <a:r>
              <a:rPr lang="zh-CN" altLang="en-US" sz="1400" dirty="0" smtClean="0">
                <a:solidFill>
                  <a:schemeClr val="bg1"/>
                </a:solidFill>
              </a:rPr>
              <a:t>模板及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1400" dirty="0" smtClean="0">
                <a:solidFill>
                  <a:schemeClr val="bg1"/>
                </a:solidFill>
              </a:rPr>
              <a:t>相关参数</a:t>
            </a:r>
            <a:r>
              <a:rPr lang="zh-CN" altLang="en-US" sz="1400" dirty="0">
                <a:solidFill>
                  <a:schemeClr val="bg1"/>
                </a:solidFill>
              </a:rPr>
              <a:t>配置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4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9" y="3019165"/>
            <a:ext cx="4644576" cy="18949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71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403249" y="444617"/>
            <a:ext cx="11431888" cy="1033946"/>
            <a:chOff x="-1396782" y="3872463"/>
            <a:chExt cx="11431888" cy="1033946"/>
          </a:xfrm>
        </p:grpSpPr>
        <p:sp>
          <p:nvSpPr>
            <p:cNvPr id="272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73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74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1396782" y="3872463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Spring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相关配置类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8" y="5810444"/>
            <a:ext cx="4644577" cy="78095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351" y="1814204"/>
            <a:ext cx="6303816" cy="240992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352" y="4224127"/>
            <a:ext cx="6303816" cy="246937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5" name="直接箭头连接符 24"/>
          <p:cNvCxnSpPr/>
          <p:nvPr/>
        </p:nvCxnSpPr>
        <p:spPr>
          <a:xfrm flipV="1">
            <a:off x="700827" y="2497251"/>
            <a:ext cx="0" cy="449151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26647" y="1889453"/>
            <a:ext cx="1472173" cy="6093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主配置类，启用事务管理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1257364" y="5291528"/>
            <a:ext cx="541456" cy="42015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798820" y="4986829"/>
            <a:ext cx="2249018" cy="60939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启用</a:t>
            </a:r>
            <a:r>
              <a:rPr lang="en-US" altLang="zh-CN" sz="1400" dirty="0" smtClean="0">
                <a:solidFill>
                  <a:schemeClr val="bg1"/>
                </a:solidFill>
              </a:rPr>
              <a:t>Spring Session </a:t>
            </a:r>
            <a:r>
              <a:rPr lang="zh-CN" altLang="en-US" sz="1400" dirty="0" smtClean="0">
                <a:solidFill>
                  <a:schemeClr val="bg1"/>
                </a:solidFill>
              </a:rPr>
              <a:t>及 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Redis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 flipV="1">
            <a:off x="4728738" y="2368158"/>
            <a:ext cx="859917" cy="51427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307406" y="1862148"/>
            <a:ext cx="2421331" cy="8679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</a:rPr>
              <a:t>配置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SqlSessionFactory</a:t>
            </a:r>
            <a:r>
              <a:rPr lang="zh-CN" altLang="en-US" sz="1400" dirty="0" smtClean="0">
                <a:solidFill>
                  <a:schemeClr val="bg1"/>
                </a:solidFill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</a:rPr>
              <a:t>Mapper</a:t>
            </a:r>
            <a:r>
              <a:rPr lang="zh-CN" altLang="en-US" sz="1400" dirty="0" smtClean="0">
                <a:solidFill>
                  <a:schemeClr val="bg1"/>
                </a:solidFill>
              </a:rPr>
              <a:t>扫描、自定义分页拦截器及事务管理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53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75" y="3267435"/>
            <a:ext cx="5906125" cy="267723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6" name="Picture 2" descr="C:\Users\denny\AppData\Local\Temp\SNAGHTML9f6d94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8" y="3267435"/>
            <a:ext cx="5541531" cy="267723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接箭头连接符 58"/>
          <p:cNvCxnSpPr>
            <a:endCxn id="65" idx="1"/>
          </p:cNvCxnSpPr>
          <p:nvPr/>
        </p:nvCxnSpPr>
        <p:spPr>
          <a:xfrm flipV="1">
            <a:off x="3132944" y="2051719"/>
            <a:ext cx="2118838" cy="121571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5251782" y="1562354"/>
            <a:ext cx="1744633" cy="97872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基于用户会话的访问权限控制。指定功能需用户登录后才能进行，否则需要先登陆。</a:t>
            </a:r>
          </a:p>
        </p:txBody>
      </p:sp>
      <p:cxnSp>
        <p:nvCxnSpPr>
          <p:cNvPr id="77" name="直接箭头连接符 76"/>
          <p:cNvCxnSpPr>
            <a:endCxn id="65" idx="3"/>
          </p:cNvCxnSpPr>
          <p:nvPr/>
        </p:nvCxnSpPr>
        <p:spPr>
          <a:xfrm flipH="1" flipV="1">
            <a:off x="6996415" y="2051719"/>
            <a:ext cx="2118838" cy="121571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403249" y="444617"/>
            <a:ext cx="11431888" cy="1033946"/>
            <a:chOff x="-1396782" y="3872463"/>
            <a:chExt cx="11431888" cy="1033946"/>
          </a:xfrm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1396782" y="3872463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Spring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相关配置类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666280" y="432885"/>
            <a:ext cx="11431888" cy="1045678"/>
            <a:chOff x="-659813" y="3860731"/>
            <a:chExt cx="11431888" cy="1045678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659813" y="386073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会员注册及会员登录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注销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功能。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8" y="184823"/>
            <a:ext cx="3979536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B</a:t>
            </a:r>
            <a:r>
              <a:rPr lang="en-US" altLang="zh-CN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oot Web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50" name="Picture 2" descr="C:\Users\denny\AppData\Local\Temp\SNAGHTMLa0651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78" y="2500427"/>
            <a:ext cx="5271744" cy="361556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713" y="2500427"/>
            <a:ext cx="5712467" cy="36155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5" name="直接箭头连接符 24"/>
          <p:cNvCxnSpPr/>
          <p:nvPr/>
        </p:nvCxnSpPr>
        <p:spPr>
          <a:xfrm flipV="1">
            <a:off x="2938050" y="1851272"/>
            <a:ext cx="674580" cy="5646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12630" y="1737084"/>
            <a:ext cx="1214203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会员注册功能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7287695" y="1851272"/>
            <a:ext cx="674580" cy="5646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92256" y="1703860"/>
            <a:ext cx="1214203" cy="2948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会员注册页面</a:t>
            </a:r>
          </a:p>
        </p:txBody>
      </p:sp>
    </p:spTree>
    <p:extLst>
      <p:ext uri="{BB962C8B-B14F-4D97-AF65-F5344CB8AC3E}">
        <p14:creationId xmlns:p14="http://schemas.microsoft.com/office/powerpoint/2010/main" val="40868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EA29B298-E626-4D85-89A4-3810C7F2301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5255"/>
      </a:accent1>
      <a:accent2>
        <a:srgbClr val="0A6A72"/>
      </a:accent2>
      <a:accent3>
        <a:srgbClr val="00ABB4"/>
      </a:accent3>
      <a:accent4>
        <a:srgbClr val="4F5255"/>
      </a:accent4>
      <a:accent5>
        <a:srgbClr val="0A6A72"/>
      </a:accent5>
      <a:accent6>
        <a:srgbClr val="00ABB4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86BFE9D-0620-4036-A638-EF6EF9C97193}" vid="{3A6DB355-AB88-4F00-A581-7F597D416C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1288</TotalTime>
  <Words>609</Words>
  <Application>Microsoft Office PowerPoint</Application>
  <PresentationFormat>宽屏</PresentationFormat>
  <Paragraphs>90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华文细黑</vt:lpstr>
      <vt:lpstr>等线</vt:lpstr>
      <vt:lpstr>Arial</vt:lpstr>
      <vt:lpstr>Agency FB</vt:lpstr>
      <vt:lpstr>Kalinga</vt:lpstr>
      <vt:lpstr>方正姚体</vt:lpstr>
      <vt:lpstr>微软雅黑</vt:lpstr>
      <vt:lpstr>Meiryo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演示文稿6</dc:title>
  <dc:subject/>
  <dc:creator>柚子设计</dc:creator>
  <cp:keywords>MC-PPT模板</cp:keywords>
  <dc:description/>
  <cp:lastModifiedBy>denny</cp:lastModifiedBy>
  <cp:revision>156</cp:revision>
  <dcterms:created xsi:type="dcterms:W3CDTF">2017-09-06T04:06:02Z</dcterms:created>
  <dcterms:modified xsi:type="dcterms:W3CDTF">2017-10-23T01:20:41Z</dcterms:modified>
  <cp:category>模板</cp:category>
</cp:coreProperties>
</file>